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0"/>
  </p:notesMasterIdLst>
  <p:sldIdLst>
    <p:sldId id="256" r:id="rId5"/>
    <p:sldId id="260" r:id="rId6"/>
    <p:sldId id="264" r:id="rId7"/>
    <p:sldId id="265" r:id="rId8"/>
    <p:sldId id="26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837846-2826-4D9E-B6F1-11B4347772B7}" v="74" dt="2022-09-07T10:58:47.648"/>
    <p1510:client id="{CA2CF7FA-A10F-4CD5-9359-6735B0B9748D}" v="61" dt="2022-09-05T10:47:33.302"/>
    <p1510:client id="{D88C237A-F592-411D-8F06-FF81D1924519}" v="6" dt="2022-09-06T12:01:48.0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74462" autoAdjust="0"/>
  </p:normalViewPr>
  <p:slideViewPr>
    <p:cSldViewPr snapToGrid="0">
      <p:cViewPr varScale="1">
        <p:scale>
          <a:sx n="137" d="100"/>
          <a:sy n="137" d="100"/>
        </p:scale>
        <p:origin x="395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ård Ramberg" userId="S::bra@svk.no::0a621a5d-6bbc-42d5-92b5-a57c75f19d72" providerId="AD" clId="Web-{CA2CF7FA-A10F-4CD5-9359-6735B0B9748D}"/>
    <pc:docChg chg="delSld modSld">
      <pc:chgData name="Bård Ramberg" userId="S::bra@svk.no::0a621a5d-6bbc-42d5-92b5-a57c75f19d72" providerId="AD" clId="Web-{CA2CF7FA-A10F-4CD5-9359-6735B0B9748D}" dt="2022-09-05T10:47:33.302" v="59"/>
      <pc:docMkLst>
        <pc:docMk/>
      </pc:docMkLst>
      <pc:sldChg chg="addSp delSp modSp addAnim modAnim">
        <pc:chgData name="Bård Ramberg" userId="S::bra@svk.no::0a621a5d-6bbc-42d5-92b5-a57c75f19d72" providerId="AD" clId="Web-{CA2CF7FA-A10F-4CD5-9359-6735B0B9748D}" dt="2022-09-05T10:47:33.302" v="59"/>
        <pc:sldMkLst>
          <pc:docMk/>
          <pc:sldMk cId="372623500" sldId="264"/>
        </pc:sldMkLst>
        <pc:spChg chg="mod">
          <ac:chgData name="Bård Ramberg" userId="S::bra@svk.no::0a621a5d-6bbc-42d5-92b5-a57c75f19d72" providerId="AD" clId="Web-{CA2CF7FA-A10F-4CD5-9359-6735B0B9748D}" dt="2022-09-05T10:37:07.159" v="40" actId="20577"/>
          <ac:spMkLst>
            <pc:docMk/>
            <pc:sldMk cId="372623500" sldId="264"/>
            <ac:spMk id="2" creationId="{5B0F379A-3594-8E15-D866-79B6EAD6F84E}"/>
          </ac:spMkLst>
        </pc:spChg>
        <pc:spChg chg="add del mod">
          <ac:chgData name="Bård Ramberg" userId="S::bra@svk.no::0a621a5d-6bbc-42d5-92b5-a57c75f19d72" providerId="AD" clId="Web-{CA2CF7FA-A10F-4CD5-9359-6735B0B9748D}" dt="2022-09-05T10:39:31.523" v="44"/>
          <ac:spMkLst>
            <pc:docMk/>
            <pc:sldMk cId="372623500" sldId="264"/>
            <ac:spMk id="4" creationId="{FCE4462E-A9B8-E0E7-BF42-2E52C08EA4CC}"/>
          </ac:spMkLst>
        </pc:spChg>
        <pc:picChg chg="del mod">
          <ac:chgData name="Bård Ramberg" userId="S::bra@svk.no::0a621a5d-6bbc-42d5-92b5-a57c75f19d72" providerId="AD" clId="Web-{CA2CF7FA-A10F-4CD5-9359-6735B0B9748D}" dt="2022-09-05T10:37:12.722" v="42"/>
          <ac:picMkLst>
            <pc:docMk/>
            <pc:sldMk cId="372623500" sldId="264"/>
            <ac:picMk id="5" creationId="{17B1D3F5-6CBB-3220-AEEE-1DED8865747F}"/>
          </ac:picMkLst>
        </pc:picChg>
        <pc:picChg chg="add mod ord">
          <ac:chgData name="Bård Ramberg" userId="S::bra@svk.no::0a621a5d-6bbc-42d5-92b5-a57c75f19d72" providerId="AD" clId="Web-{CA2CF7FA-A10F-4CD5-9359-6735B0B9748D}" dt="2022-09-05T10:39:34.038" v="45" actId="1076"/>
          <ac:picMkLst>
            <pc:docMk/>
            <pc:sldMk cId="372623500" sldId="264"/>
            <ac:picMk id="6" creationId="{E67F4A04-7058-19E2-7BE3-44FEC403DBEC}"/>
          </ac:picMkLst>
        </pc:picChg>
        <pc:picChg chg="add mod">
          <ac:chgData name="Bård Ramberg" userId="S::bra@svk.no::0a621a5d-6bbc-42d5-92b5-a57c75f19d72" providerId="AD" clId="Web-{CA2CF7FA-A10F-4CD5-9359-6735B0B9748D}" dt="2022-09-05T10:40:27.712" v="48" actId="14100"/>
          <ac:picMkLst>
            <pc:docMk/>
            <pc:sldMk cId="372623500" sldId="264"/>
            <ac:picMk id="7" creationId="{0BF8B6D0-4CB5-89E5-7CD6-BFA5FC4B84C0}"/>
          </ac:picMkLst>
        </pc:picChg>
        <pc:picChg chg="del">
          <ac:chgData name="Bård Ramberg" userId="S::bra@svk.no::0a621a5d-6bbc-42d5-92b5-a57c75f19d72" providerId="AD" clId="Web-{CA2CF7FA-A10F-4CD5-9359-6735B0B9748D}" dt="2022-09-05T10:37:13.378" v="43"/>
          <ac:picMkLst>
            <pc:docMk/>
            <pc:sldMk cId="372623500" sldId="264"/>
            <ac:picMk id="8" creationId="{559456DB-60BC-A263-9A78-DA9582E0375F}"/>
          </ac:picMkLst>
        </pc:picChg>
        <pc:picChg chg="add mod">
          <ac:chgData name="Bård Ramberg" userId="S::bra@svk.no::0a621a5d-6bbc-42d5-92b5-a57c75f19d72" providerId="AD" clId="Web-{CA2CF7FA-A10F-4CD5-9359-6735B0B9748D}" dt="2022-09-05T10:43:12.654" v="51" actId="14100"/>
          <ac:picMkLst>
            <pc:docMk/>
            <pc:sldMk cId="372623500" sldId="264"/>
            <ac:picMk id="9" creationId="{6F2CE3F3-8007-2E46-B7EE-316E05314A40}"/>
          </ac:picMkLst>
        </pc:picChg>
        <pc:picChg chg="add mod">
          <ac:chgData name="Bård Ramberg" userId="S::bra@svk.no::0a621a5d-6bbc-42d5-92b5-a57c75f19d72" providerId="AD" clId="Web-{CA2CF7FA-A10F-4CD5-9359-6735B0B9748D}" dt="2022-09-05T10:47:32.302" v="57" actId="1076"/>
          <ac:picMkLst>
            <pc:docMk/>
            <pc:sldMk cId="372623500" sldId="264"/>
            <ac:picMk id="10" creationId="{A9156154-6ABA-CD8C-0F91-2A2A13ABF225}"/>
          </ac:picMkLst>
        </pc:picChg>
      </pc:sldChg>
      <pc:sldChg chg="del">
        <pc:chgData name="Bård Ramberg" userId="S::bra@svk.no::0a621a5d-6bbc-42d5-92b5-a57c75f19d72" providerId="AD" clId="Web-{CA2CF7FA-A10F-4CD5-9359-6735B0B9748D}" dt="2022-09-05T10:36:45.362" v="0"/>
        <pc:sldMkLst>
          <pc:docMk/>
          <pc:sldMk cId="4196141169" sldId="265"/>
        </pc:sldMkLst>
      </pc:sldChg>
    </pc:docChg>
  </pc:docChgLst>
  <pc:docChgLst>
    <pc:chgData name="Bård Ramberg" userId="0a621a5d-6bbc-42d5-92b5-a57c75f19d72" providerId="ADAL" clId="{05C06010-CDE0-4A51-822A-33C159FCC40C}"/>
    <pc:docChg chg="custSel addSld delSld modSld sldOrd">
      <pc:chgData name="Bård Ramberg" userId="0a621a5d-6bbc-42d5-92b5-a57c75f19d72" providerId="ADAL" clId="{05C06010-CDE0-4A51-822A-33C159FCC40C}" dt="2022-09-05T11:51:35.496" v="2486" actId="20577"/>
      <pc:docMkLst>
        <pc:docMk/>
      </pc:docMkLst>
      <pc:sldChg chg="addSp modSp">
        <pc:chgData name="Bård Ramberg" userId="0a621a5d-6bbc-42d5-92b5-a57c75f19d72" providerId="ADAL" clId="{05C06010-CDE0-4A51-822A-33C159FCC40C}" dt="2022-09-05T10:48:33.192" v="747"/>
        <pc:sldMkLst>
          <pc:docMk/>
          <pc:sldMk cId="2528982613" sldId="256"/>
        </pc:sldMkLst>
        <pc:spChg chg="mod">
          <ac:chgData name="Bård Ramberg" userId="0a621a5d-6bbc-42d5-92b5-a57c75f19d72" providerId="ADAL" clId="{05C06010-CDE0-4A51-822A-33C159FCC40C}" dt="2022-08-29T08:12:50.572" v="745" actId="20577"/>
          <ac:spMkLst>
            <pc:docMk/>
            <pc:sldMk cId="2528982613" sldId="256"/>
            <ac:spMk id="3" creationId="{25AAAF38-FAEC-444A-AE08-10951A46E7FD}"/>
          </ac:spMkLst>
        </pc:spChg>
        <pc:picChg chg="add">
          <ac:chgData name="Bård Ramberg" userId="0a621a5d-6bbc-42d5-92b5-a57c75f19d72" providerId="ADAL" clId="{05C06010-CDE0-4A51-822A-33C159FCC40C}" dt="2022-09-05T10:48:33.192" v="747"/>
          <ac:picMkLst>
            <pc:docMk/>
            <pc:sldMk cId="2528982613" sldId="256"/>
            <ac:picMk id="4" creationId="{E511933E-B9D3-4209-AC20-F34E893A585B}"/>
          </ac:picMkLst>
        </pc:picChg>
      </pc:sldChg>
      <pc:sldChg chg="addSp modSp ord modAnim modNotesTx">
        <pc:chgData name="Bård Ramberg" userId="0a621a5d-6bbc-42d5-92b5-a57c75f19d72" providerId="ADAL" clId="{05C06010-CDE0-4A51-822A-33C159FCC40C}" dt="2022-09-05T11:51:35.496" v="2486" actId="20577"/>
        <pc:sldMkLst>
          <pc:docMk/>
          <pc:sldMk cId="2976607242" sldId="260"/>
        </pc:sldMkLst>
        <pc:spChg chg="mod">
          <ac:chgData name="Bård Ramberg" userId="0a621a5d-6bbc-42d5-92b5-a57c75f19d72" providerId="ADAL" clId="{05C06010-CDE0-4A51-822A-33C159FCC40C}" dt="2022-08-29T08:12:40.565" v="731" actId="20577"/>
          <ac:spMkLst>
            <pc:docMk/>
            <pc:sldMk cId="2976607242" sldId="260"/>
            <ac:spMk id="2" creationId="{F01D7F5D-519C-4747-86EF-49CBBA5572A4}"/>
          </ac:spMkLst>
        </pc:spChg>
        <pc:spChg chg="mod">
          <ac:chgData name="Bård Ramberg" userId="0a621a5d-6bbc-42d5-92b5-a57c75f19d72" providerId="ADAL" clId="{05C06010-CDE0-4A51-822A-33C159FCC40C}" dt="2022-09-05T11:50:18.726" v="2480" actId="20577"/>
          <ac:spMkLst>
            <pc:docMk/>
            <pc:sldMk cId="2976607242" sldId="260"/>
            <ac:spMk id="3" creationId="{8B0D53D1-27F6-4301-A6EF-5761245FD1E6}"/>
          </ac:spMkLst>
        </pc:spChg>
        <pc:picChg chg="add">
          <ac:chgData name="Bård Ramberg" userId="0a621a5d-6bbc-42d5-92b5-a57c75f19d72" providerId="ADAL" clId="{05C06010-CDE0-4A51-822A-33C159FCC40C}" dt="2022-09-05T10:48:34.351" v="748"/>
          <ac:picMkLst>
            <pc:docMk/>
            <pc:sldMk cId="2976607242" sldId="260"/>
            <ac:picMk id="4" creationId="{6343F855-3D59-4ECC-81D8-72EE930B8B0C}"/>
          </ac:picMkLst>
        </pc:picChg>
      </pc:sldChg>
      <pc:sldChg chg="addSp ord modNotesTx">
        <pc:chgData name="Bård Ramberg" userId="0a621a5d-6bbc-42d5-92b5-a57c75f19d72" providerId="ADAL" clId="{05C06010-CDE0-4A51-822A-33C159FCC40C}" dt="2022-09-05T11:05:16.835" v="1823" actId="20577"/>
        <pc:sldMkLst>
          <pc:docMk/>
          <pc:sldMk cId="3342489445" sldId="261"/>
        </pc:sldMkLst>
        <pc:picChg chg="add">
          <ac:chgData name="Bård Ramberg" userId="0a621a5d-6bbc-42d5-92b5-a57c75f19d72" providerId="ADAL" clId="{05C06010-CDE0-4A51-822A-33C159FCC40C}" dt="2022-09-05T10:48:37.009" v="750"/>
          <ac:picMkLst>
            <pc:docMk/>
            <pc:sldMk cId="3342489445" sldId="261"/>
            <ac:picMk id="5" creationId="{7854D039-0DF2-434D-8413-1543B5B4A0BF}"/>
          </ac:picMkLst>
        </pc:picChg>
      </pc:sldChg>
      <pc:sldChg chg="addSp delSp modSp delAnim modAnim modNotesTx">
        <pc:chgData name="Bård Ramberg" userId="0a621a5d-6bbc-42d5-92b5-a57c75f19d72" providerId="ADAL" clId="{05C06010-CDE0-4A51-822A-33C159FCC40C}" dt="2022-09-05T11:45:50.797" v="2022" actId="1076"/>
        <pc:sldMkLst>
          <pc:docMk/>
          <pc:sldMk cId="372623500" sldId="264"/>
        </pc:sldMkLst>
        <pc:picChg chg="add mod">
          <ac:chgData name="Bård Ramberg" userId="0a621a5d-6bbc-42d5-92b5-a57c75f19d72" providerId="ADAL" clId="{05C06010-CDE0-4A51-822A-33C159FCC40C}" dt="2022-09-05T11:45:50.797" v="2022" actId="1076"/>
          <ac:picMkLst>
            <pc:docMk/>
            <pc:sldMk cId="372623500" sldId="264"/>
            <ac:picMk id="3" creationId="{1735040C-A54F-4645-BCAF-43D974E5C3CE}"/>
          </ac:picMkLst>
        </pc:picChg>
        <pc:picChg chg="mod">
          <ac:chgData name="Bård Ramberg" userId="0a621a5d-6bbc-42d5-92b5-a57c75f19d72" providerId="ADAL" clId="{05C06010-CDE0-4A51-822A-33C159FCC40C}" dt="2022-09-05T10:56:04.089" v="1381" actId="1076"/>
          <ac:picMkLst>
            <pc:docMk/>
            <pc:sldMk cId="372623500" sldId="264"/>
            <ac:picMk id="6" creationId="{E67F4A04-7058-19E2-7BE3-44FEC403DBEC}"/>
          </ac:picMkLst>
        </pc:picChg>
        <pc:picChg chg="add">
          <ac:chgData name="Bård Ramberg" userId="0a621a5d-6bbc-42d5-92b5-a57c75f19d72" providerId="ADAL" clId="{05C06010-CDE0-4A51-822A-33C159FCC40C}" dt="2022-09-05T10:48:36.007" v="749"/>
          <ac:picMkLst>
            <pc:docMk/>
            <pc:sldMk cId="372623500" sldId="264"/>
            <ac:picMk id="8" creationId="{7A7C0F59-5B25-4B3C-93AC-2337BCAAF134}"/>
          </ac:picMkLst>
        </pc:picChg>
        <pc:picChg chg="del mod">
          <ac:chgData name="Bård Ramberg" userId="0a621a5d-6bbc-42d5-92b5-a57c75f19d72" providerId="ADAL" clId="{05C06010-CDE0-4A51-822A-33C159FCC40C}" dt="2022-09-05T11:03:01.826" v="1389" actId="478"/>
          <ac:picMkLst>
            <pc:docMk/>
            <pc:sldMk cId="372623500" sldId="264"/>
            <ac:picMk id="10" creationId="{A9156154-6ABA-CD8C-0F91-2A2A13ABF225}"/>
          </ac:picMkLst>
        </pc:picChg>
      </pc:sldChg>
    </pc:docChg>
  </pc:docChgLst>
  <pc:docChgLst>
    <pc:chgData name="Bård Ramberg" userId="S::bra@svk.no::0a621a5d-6bbc-42d5-92b5-a57c75f19d72" providerId="AD" clId="Web-{D88C237A-F592-411D-8F06-FF81D1924519}"/>
    <pc:docChg chg="modSld">
      <pc:chgData name="Bård Ramberg" userId="S::bra@svk.no::0a621a5d-6bbc-42d5-92b5-a57c75f19d72" providerId="AD" clId="Web-{D88C237A-F592-411D-8F06-FF81D1924519}" dt="2022-09-06T12:01:48.040" v="5" actId="1076"/>
      <pc:docMkLst>
        <pc:docMk/>
      </pc:docMkLst>
      <pc:sldChg chg="modSp">
        <pc:chgData name="Bård Ramberg" userId="S::bra@svk.no::0a621a5d-6bbc-42d5-92b5-a57c75f19d72" providerId="AD" clId="Web-{D88C237A-F592-411D-8F06-FF81D1924519}" dt="2022-09-06T12:01:48.040" v="5" actId="1076"/>
        <pc:sldMkLst>
          <pc:docMk/>
          <pc:sldMk cId="372623500" sldId="264"/>
        </pc:sldMkLst>
        <pc:picChg chg="mod">
          <ac:chgData name="Bård Ramberg" userId="S::bra@svk.no::0a621a5d-6bbc-42d5-92b5-a57c75f19d72" providerId="AD" clId="Web-{D88C237A-F592-411D-8F06-FF81D1924519}" dt="2022-09-06T12:01:48.040" v="5" actId="1076"/>
          <ac:picMkLst>
            <pc:docMk/>
            <pc:sldMk cId="372623500" sldId="264"/>
            <ac:picMk id="3" creationId="{1735040C-A54F-4645-BCAF-43D974E5C3CE}"/>
          </ac:picMkLst>
        </pc:picChg>
      </pc:sldChg>
    </pc:docChg>
  </pc:docChgLst>
  <pc:docChgLst>
    <pc:chgData name="Bård Ramberg" userId="S::bra@svk.no::0a621a5d-6bbc-42d5-92b5-a57c75f19d72" providerId="AD" clId="Web-{C7837846-2826-4D9E-B6F1-11B4347772B7}"/>
    <pc:docChg chg="addSld modSld">
      <pc:chgData name="Bård Ramberg" userId="S::bra@svk.no::0a621a5d-6bbc-42d5-92b5-a57c75f19d72" providerId="AD" clId="Web-{C7837846-2826-4D9E-B6F1-11B4347772B7}" dt="2022-09-07T10:58:47.648" v="75" actId="20577"/>
      <pc:docMkLst>
        <pc:docMk/>
      </pc:docMkLst>
      <pc:sldChg chg="addSp modSp new mod setBg">
        <pc:chgData name="Bård Ramberg" userId="S::bra@svk.no::0a621a5d-6bbc-42d5-92b5-a57c75f19d72" providerId="AD" clId="Web-{C7837846-2826-4D9E-B6F1-11B4347772B7}" dt="2022-09-07T10:58:47.648" v="75" actId="20577"/>
        <pc:sldMkLst>
          <pc:docMk/>
          <pc:sldMk cId="1117682752" sldId="265"/>
        </pc:sldMkLst>
        <pc:spChg chg="mod">
          <ac:chgData name="Bård Ramberg" userId="S::bra@svk.no::0a621a5d-6bbc-42d5-92b5-a57c75f19d72" providerId="AD" clId="Web-{C7837846-2826-4D9E-B6F1-11B4347772B7}" dt="2022-09-07T10:58:00.894" v="55"/>
          <ac:spMkLst>
            <pc:docMk/>
            <pc:sldMk cId="1117682752" sldId="265"/>
            <ac:spMk id="2" creationId="{5CCCEB9F-31D9-C13F-9CE4-63750FD7C5C1}"/>
          </ac:spMkLst>
        </pc:spChg>
        <pc:spChg chg="mod">
          <ac:chgData name="Bård Ramberg" userId="S::bra@svk.no::0a621a5d-6bbc-42d5-92b5-a57c75f19d72" providerId="AD" clId="Web-{C7837846-2826-4D9E-B6F1-11B4347772B7}" dt="2022-09-07T10:58:47.648" v="75" actId="20577"/>
          <ac:spMkLst>
            <pc:docMk/>
            <pc:sldMk cId="1117682752" sldId="265"/>
            <ac:spMk id="3" creationId="{0F4A887B-37EE-D38C-A449-E67BBFA0A4E0}"/>
          </ac:spMkLst>
        </pc:spChg>
        <pc:spChg chg="add">
          <ac:chgData name="Bård Ramberg" userId="S::bra@svk.no::0a621a5d-6bbc-42d5-92b5-a57c75f19d72" providerId="AD" clId="Web-{C7837846-2826-4D9E-B6F1-11B4347772B7}" dt="2022-09-07T10:58:00.894" v="55"/>
          <ac:spMkLst>
            <pc:docMk/>
            <pc:sldMk cId="1117682752" sldId="265"/>
            <ac:spMk id="9" creationId="{B6FACB3C-9069-4791-BC5C-0DB7CD19B853}"/>
          </ac:spMkLst>
        </pc:spChg>
        <pc:spChg chg="add">
          <ac:chgData name="Bård Ramberg" userId="S::bra@svk.no::0a621a5d-6bbc-42d5-92b5-a57c75f19d72" providerId="AD" clId="Web-{C7837846-2826-4D9E-B6F1-11B4347772B7}" dt="2022-09-07T10:58:00.894" v="55"/>
          <ac:spMkLst>
            <pc:docMk/>
            <pc:sldMk cId="1117682752" sldId="265"/>
            <ac:spMk id="11" creationId="{71F2038E-D777-4B76-81DD-DD13EE91B9DD}"/>
          </ac:spMkLst>
        </pc:spChg>
        <pc:grpChg chg="add">
          <ac:chgData name="Bård Ramberg" userId="S::bra@svk.no::0a621a5d-6bbc-42d5-92b5-a57c75f19d72" providerId="AD" clId="Web-{C7837846-2826-4D9E-B6F1-11B4347772B7}" dt="2022-09-07T10:58:00.894" v="55"/>
          <ac:grpSpMkLst>
            <pc:docMk/>
            <pc:sldMk cId="1117682752" sldId="265"/>
            <ac:grpSpMk id="13" creationId="{DD354807-230F-4402-B1B9-F733A8F1F190}"/>
          </ac:grpSpMkLst>
        </pc:grpChg>
        <pc:picChg chg="add mod">
          <ac:chgData name="Bård Ramberg" userId="S::bra@svk.no::0a621a5d-6bbc-42d5-92b5-a57c75f19d72" providerId="AD" clId="Web-{C7837846-2826-4D9E-B6F1-11B4347772B7}" dt="2022-09-07T10:58:00.894" v="55"/>
          <ac:picMkLst>
            <pc:docMk/>
            <pc:sldMk cId="1117682752" sldId="265"/>
            <ac:picMk id="4" creationId="{7BE6CB1F-7D36-6DF3-3617-F0928544B6D8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BB854C-4A19-4A4E-B675-D48E6C978921}" type="doc">
      <dgm:prSet loTypeId="urn:microsoft.com/office/officeart/2016/7/layout/AccentHomeChevronProcess" loCatId="timelin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nb-NO"/>
        </a:p>
      </dgm:t>
    </dgm:pt>
    <dgm:pt modelId="{1BB7F953-B002-4AD5-B206-22FCE81F5DEC}">
      <dgm:prSet phldrT="[Tekst]" phldr="0"/>
      <dgm:spPr/>
      <dgm:t>
        <a:bodyPr/>
        <a:lstStyle/>
        <a:p>
          <a:pPr rtl="0"/>
          <a:r>
            <a:rPr lang="nb-NO" dirty="0">
              <a:latin typeface="Calibri Light" panose="020F0302020204030204"/>
            </a:rPr>
            <a:t>Fram til juni 22</a:t>
          </a:r>
        </a:p>
      </dgm:t>
    </dgm:pt>
    <dgm:pt modelId="{C2C6C86C-9731-4D2E-9E02-6534B4760FE8}" type="parTrans" cxnId="{422A2584-E32F-4D51-B6FD-0528CCA9A9A1}">
      <dgm:prSet/>
      <dgm:spPr/>
      <dgm:t>
        <a:bodyPr/>
        <a:lstStyle/>
        <a:p>
          <a:endParaRPr lang="nb-NO"/>
        </a:p>
      </dgm:t>
    </dgm:pt>
    <dgm:pt modelId="{FBBCB40F-B746-46EE-A984-7208AA188DF4}" type="sibTrans" cxnId="{422A2584-E32F-4D51-B6FD-0528CCA9A9A1}">
      <dgm:prSet/>
      <dgm:spPr/>
      <dgm:t>
        <a:bodyPr/>
        <a:lstStyle/>
        <a:p>
          <a:endParaRPr lang="nb-NO"/>
        </a:p>
      </dgm:t>
    </dgm:pt>
    <dgm:pt modelId="{5084FAE0-CD97-4517-8418-6B7EFDF8A4E6}">
      <dgm:prSet phldrT="[Tekst]" phldr="0"/>
      <dgm:spPr/>
      <dgm:t>
        <a:bodyPr/>
        <a:lstStyle/>
        <a:p>
          <a:r>
            <a:rPr lang="nb-NO" dirty="0">
              <a:latin typeface="Calibri Light" panose="020F0302020204030204"/>
            </a:rPr>
            <a:t>September 22: Politikerinvolvering / fagdag</a:t>
          </a:r>
          <a:endParaRPr lang="nb-NO" dirty="0"/>
        </a:p>
      </dgm:t>
    </dgm:pt>
    <dgm:pt modelId="{C3E81AE0-CE13-4637-A9D7-4F1945B46253}" type="parTrans" cxnId="{69A378AB-C153-4024-9F72-14CCDA81CB8E}">
      <dgm:prSet/>
      <dgm:spPr/>
      <dgm:t>
        <a:bodyPr/>
        <a:lstStyle/>
        <a:p>
          <a:endParaRPr lang="nb-NO"/>
        </a:p>
      </dgm:t>
    </dgm:pt>
    <dgm:pt modelId="{22104C61-CA52-47F2-9604-E9A4B22F5822}" type="sibTrans" cxnId="{69A378AB-C153-4024-9F72-14CCDA81CB8E}">
      <dgm:prSet/>
      <dgm:spPr/>
      <dgm:t>
        <a:bodyPr/>
        <a:lstStyle/>
        <a:p>
          <a:endParaRPr lang="nb-NO"/>
        </a:p>
      </dgm:t>
    </dgm:pt>
    <dgm:pt modelId="{77490E10-0FCF-4BE1-991A-DF6ED92F06D2}">
      <dgm:prSet phldrT="[Tekst]" phldr="0"/>
      <dgm:spPr/>
      <dgm:t>
        <a:bodyPr/>
        <a:lstStyle/>
        <a:p>
          <a:r>
            <a:rPr lang="nb-NO" dirty="0"/>
            <a:t>Hensikt: </a:t>
          </a:r>
        </a:p>
        <a:p>
          <a:r>
            <a:rPr lang="nb-NO" dirty="0"/>
            <a:t>Formidle sentral informasjon for å skape god felles forståelse av utfordringer og muligheter </a:t>
          </a:r>
        </a:p>
      </dgm:t>
    </dgm:pt>
    <dgm:pt modelId="{FF8876EB-E5BD-4B3D-ACBF-FD9D21BAE06D}" type="parTrans" cxnId="{98469DD8-0644-4FA1-82D8-7DC76FE3A778}">
      <dgm:prSet/>
      <dgm:spPr/>
      <dgm:t>
        <a:bodyPr/>
        <a:lstStyle/>
        <a:p>
          <a:endParaRPr lang="nb-NO"/>
        </a:p>
      </dgm:t>
    </dgm:pt>
    <dgm:pt modelId="{02FBA1C8-E49B-4BAA-BBEA-C05562D49339}" type="sibTrans" cxnId="{98469DD8-0644-4FA1-82D8-7DC76FE3A778}">
      <dgm:prSet/>
      <dgm:spPr/>
      <dgm:t>
        <a:bodyPr/>
        <a:lstStyle/>
        <a:p>
          <a:endParaRPr lang="nb-NO"/>
        </a:p>
      </dgm:t>
    </dgm:pt>
    <dgm:pt modelId="{F6770894-3280-45DC-AAEE-13B1E00C2B21}">
      <dgm:prSet phldrT="[Tekst]" phldr="0"/>
      <dgm:spPr/>
      <dgm:t>
        <a:bodyPr/>
        <a:lstStyle/>
        <a:p>
          <a:r>
            <a:rPr lang="nb-NO" dirty="0">
              <a:latin typeface="Calibri Light" panose="020F0302020204030204"/>
            </a:rPr>
            <a:t>Mars – september 23?: Lokalisering av mulig beliggenhet</a:t>
          </a:r>
          <a:endParaRPr lang="nb-NO" dirty="0"/>
        </a:p>
      </dgm:t>
    </dgm:pt>
    <dgm:pt modelId="{B2D62CC5-9A6F-491B-8023-503E99099200}" type="parTrans" cxnId="{C44407F1-5912-438D-A8FD-3FE3C7E537E8}">
      <dgm:prSet/>
      <dgm:spPr/>
      <dgm:t>
        <a:bodyPr/>
        <a:lstStyle/>
        <a:p>
          <a:endParaRPr lang="nb-NO"/>
        </a:p>
      </dgm:t>
    </dgm:pt>
    <dgm:pt modelId="{F344ADF2-E122-41A4-963A-108EC48A940A}" type="sibTrans" cxnId="{C44407F1-5912-438D-A8FD-3FE3C7E537E8}">
      <dgm:prSet/>
      <dgm:spPr/>
      <dgm:t>
        <a:bodyPr/>
        <a:lstStyle/>
        <a:p>
          <a:endParaRPr lang="nb-NO"/>
        </a:p>
      </dgm:t>
    </dgm:pt>
    <dgm:pt modelId="{625FEEAC-20ED-48D2-A3BB-B4DFE3312584}">
      <dgm:prSet phldr="0"/>
      <dgm:spPr/>
      <dgm:t>
        <a:bodyPr/>
        <a:lstStyle/>
        <a:p>
          <a:pPr rtl="0">
            <a:defRPr b="1"/>
          </a:pPr>
          <a:r>
            <a:rPr lang="nb-NO" b="0" dirty="0">
              <a:latin typeface="Calibri Light" panose="020F0302020204030204"/>
            </a:rPr>
            <a:t>Oktober 22 – Mars 23: Forprosjekt for omsorgsboliger / institusjonsplasser</a:t>
          </a:r>
        </a:p>
      </dgm:t>
    </dgm:pt>
    <dgm:pt modelId="{55DB7889-0668-4A78-9D12-EC484732F1D9}" type="parTrans" cxnId="{FFEA76D0-929A-4475-B39E-E9EDAD4BDCD6}">
      <dgm:prSet/>
      <dgm:spPr/>
      <dgm:t>
        <a:bodyPr/>
        <a:lstStyle/>
        <a:p>
          <a:endParaRPr lang="nb-NO"/>
        </a:p>
      </dgm:t>
    </dgm:pt>
    <dgm:pt modelId="{635E6DFC-6A59-4CA3-9A48-71B2F5817437}" type="sibTrans" cxnId="{FFEA76D0-929A-4475-B39E-E9EDAD4BDCD6}">
      <dgm:prSet/>
      <dgm:spPr/>
      <dgm:t>
        <a:bodyPr/>
        <a:lstStyle/>
        <a:p>
          <a:endParaRPr lang="nb-NO"/>
        </a:p>
      </dgm:t>
    </dgm:pt>
    <dgm:pt modelId="{406BB252-7301-443A-8D76-B832C2BDBE15}">
      <dgm:prSet phldr="0"/>
      <dgm:spPr/>
      <dgm:t>
        <a:bodyPr/>
        <a:lstStyle/>
        <a:p>
          <a:pPr>
            <a:buNone/>
          </a:pPr>
          <a:r>
            <a:rPr lang="nb-NO" b="0" dirty="0">
              <a:latin typeface="Calibri Light" panose="020F0302020204030204"/>
            </a:rPr>
            <a:t>Hensikt:</a:t>
          </a:r>
        </a:p>
        <a:p>
          <a:pPr>
            <a:buNone/>
          </a:pPr>
          <a:r>
            <a:rPr lang="nb-NO" b="0" dirty="0">
              <a:latin typeface="Calibri Light" panose="020F0302020204030204"/>
            </a:rPr>
            <a:t>Finne egnet modell for framtidige omsorgsboliger og sykehjemsplasser basert på de gjeldende rammebetingelsene ( demografi, tilgang på fagfolk )</a:t>
          </a:r>
        </a:p>
        <a:p>
          <a:pPr>
            <a:buFont typeface="Arial" panose="020B0604020202020204" pitchFamily="34" charset="0"/>
            <a:buNone/>
          </a:pPr>
          <a:r>
            <a:rPr lang="nb-NO" b="0" dirty="0">
              <a:latin typeface="Calibri Light" panose="020F0302020204030204"/>
            </a:rPr>
            <a:t>Sentrale deltakere: Egne fagfolk fra sykehjem, demensomsorg, plan og utvikling, FDV.</a:t>
          </a:r>
        </a:p>
      </dgm:t>
    </dgm:pt>
    <dgm:pt modelId="{D3AB120F-AE9C-4C79-9E48-35C4107A9E8C}" type="parTrans" cxnId="{8341F7D8-D24E-4245-8870-EE6B3961620E}">
      <dgm:prSet/>
      <dgm:spPr/>
      <dgm:t>
        <a:bodyPr/>
        <a:lstStyle/>
        <a:p>
          <a:endParaRPr lang="nb-NO"/>
        </a:p>
      </dgm:t>
    </dgm:pt>
    <dgm:pt modelId="{DBDA5D48-350A-4367-822E-ED9E33185090}" type="sibTrans" cxnId="{8341F7D8-D24E-4245-8870-EE6B3961620E}">
      <dgm:prSet/>
      <dgm:spPr/>
      <dgm:t>
        <a:bodyPr/>
        <a:lstStyle/>
        <a:p>
          <a:endParaRPr lang="nb-NO"/>
        </a:p>
      </dgm:t>
    </dgm:pt>
    <dgm:pt modelId="{D946DE5D-3303-4749-BD2B-3C4A66C66F8D}">
      <dgm:prSet phldr="0"/>
      <dgm:spPr/>
      <dgm:t>
        <a:bodyPr/>
        <a:lstStyle/>
        <a:p>
          <a:r>
            <a:rPr lang="nb-NO" dirty="0">
              <a:latin typeface="Calibri Light" panose="020F0302020204030204"/>
            </a:rPr>
            <a:t>September 23: Prosjektering nye omsorgsboliger og institusjon</a:t>
          </a:r>
        </a:p>
      </dgm:t>
    </dgm:pt>
    <dgm:pt modelId="{0E8473F2-4999-4674-B00F-CD7ADE074F15}" type="parTrans" cxnId="{E5D0B7CB-B84A-45B1-B76B-5C12855859F4}">
      <dgm:prSet/>
      <dgm:spPr/>
      <dgm:t>
        <a:bodyPr/>
        <a:lstStyle/>
        <a:p>
          <a:endParaRPr lang="nb-NO"/>
        </a:p>
      </dgm:t>
    </dgm:pt>
    <dgm:pt modelId="{3F0382EF-D8EB-46B5-8330-296271119A17}" type="sibTrans" cxnId="{E5D0B7CB-B84A-45B1-B76B-5C12855859F4}">
      <dgm:prSet/>
      <dgm:spPr/>
      <dgm:t>
        <a:bodyPr/>
        <a:lstStyle/>
        <a:p>
          <a:endParaRPr lang="nb-NO"/>
        </a:p>
      </dgm:t>
    </dgm:pt>
    <dgm:pt modelId="{D5CB45FC-6CCC-40FF-8D7B-6A44F811C1DF}">
      <dgm:prSet phldr="0"/>
      <dgm:spPr/>
      <dgm:t>
        <a:bodyPr/>
        <a:lstStyle/>
        <a:p>
          <a:pPr rtl="0"/>
          <a:r>
            <a:rPr lang="nb-NO" b="0" dirty="0">
              <a:latin typeface="Calibri Light" panose="020F0302020204030204"/>
            </a:rPr>
            <a:t>FDV (ekstern kapasitet ?) med Helse, omsorg og velferd</a:t>
          </a:r>
        </a:p>
      </dgm:t>
    </dgm:pt>
    <dgm:pt modelId="{25AA6CBD-56F7-4E34-B5E5-D2D81147EF2F}" type="parTrans" cxnId="{9E681C67-634F-40F9-8BA1-3B5CB58E95B9}">
      <dgm:prSet/>
      <dgm:spPr/>
      <dgm:t>
        <a:bodyPr/>
        <a:lstStyle/>
        <a:p>
          <a:endParaRPr lang="nb-NO"/>
        </a:p>
      </dgm:t>
    </dgm:pt>
    <dgm:pt modelId="{9FBC3F58-89BC-40D3-B238-D950F0592795}" type="sibTrans" cxnId="{9E681C67-634F-40F9-8BA1-3B5CB58E95B9}">
      <dgm:prSet/>
      <dgm:spPr/>
      <dgm:t>
        <a:bodyPr/>
        <a:lstStyle/>
        <a:p>
          <a:endParaRPr lang="nb-NO"/>
        </a:p>
      </dgm:t>
    </dgm:pt>
    <dgm:pt modelId="{B8A548B1-A328-4235-AF37-72D5D082AFEA}">
      <dgm:prSet phldr="0"/>
      <dgm:spPr/>
      <dgm:t>
        <a:bodyPr/>
        <a:lstStyle/>
        <a:p>
          <a:pPr rtl="0"/>
          <a:r>
            <a:rPr lang="nb-NO" dirty="0">
              <a:latin typeface="Calibri Light" panose="020F0302020204030204"/>
            </a:rPr>
            <a:t>Basert på forslag til modell fra fagfolk</a:t>
          </a:r>
        </a:p>
      </dgm:t>
    </dgm:pt>
    <dgm:pt modelId="{555B350B-5D32-4C67-9B27-DE48B59E0F87}" type="parTrans" cxnId="{4A231AF9-566F-4156-83F6-206D8CC3F42B}">
      <dgm:prSet/>
      <dgm:spPr/>
      <dgm:t>
        <a:bodyPr/>
        <a:lstStyle/>
        <a:p>
          <a:endParaRPr lang="nb-NO"/>
        </a:p>
      </dgm:t>
    </dgm:pt>
    <dgm:pt modelId="{7F6F1F59-FAE1-408C-B699-C4BB34A24905}" type="sibTrans" cxnId="{4A231AF9-566F-4156-83F6-206D8CC3F42B}">
      <dgm:prSet/>
      <dgm:spPr/>
      <dgm:t>
        <a:bodyPr/>
        <a:lstStyle/>
        <a:p>
          <a:endParaRPr lang="nb-NO"/>
        </a:p>
      </dgm:t>
    </dgm:pt>
    <dgm:pt modelId="{0CCE0CBD-22D1-4825-A286-F7796FAB4553}">
      <dgm:prSet phldr="0"/>
      <dgm:spPr/>
      <dgm:t>
        <a:bodyPr/>
        <a:lstStyle/>
        <a:p>
          <a:pPr rtl="0"/>
          <a:r>
            <a:rPr lang="nb-NO" dirty="0">
              <a:latin typeface="Calibri Light" panose="020F0302020204030204"/>
            </a:rPr>
            <a:t>Forutsetter tilgjengelige tomter sentrumsnært og ferdig byplan</a:t>
          </a:r>
          <a:endParaRPr lang="nb-NO" dirty="0"/>
        </a:p>
      </dgm:t>
    </dgm:pt>
    <dgm:pt modelId="{BF9BDD2D-4508-468D-97F4-4EF3B028A6CA}" type="parTrans" cxnId="{3B306AF4-E32B-40AD-B819-ACF3D271A041}">
      <dgm:prSet/>
      <dgm:spPr/>
      <dgm:t>
        <a:bodyPr/>
        <a:lstStyle/>
        <a:p>
          <a:endParaRPr lang="nb-NO"/>
        </a:p>
      </dgm:t>
    </dgm:pt>
    <dgm:pt modelId="{2DCF88CA-D15D-4B8B-BD5A-064B93E8C913}" type="sibTrans" cxnId="{3B306AF4-E32B-40AD-B819-ACF3D271A041}">
      <dgm:prSet/>
      <dgm:spPr/>
      <dgm:t>
        <a:bodyPr/>
        <a:lstStyle/>
        <a:p>
          <a:endParaRPr lang="nb-NO"/>
        </a:p>
      </dgm:t>
    </dgm:pt>
    <dgm:pt modelId="{ED3F9FDC-8C51-430B-B17F-194FC81069D9}">
      <dgm:prSet phldr="0"/>
      <dgm:spPr/>
      <dgm:t>
        <a:bodyPr/>
        <a:lstStyle/>
        <a:p>
          <a:r>
            <a:rPr lang="nb-NO" dirty="0">
              <a:latin typeface="Calibri Light" panose="020F0302020204030204"/>
            </a:rPr>
            <a:t>Samle kunnskapsgrunnlag for boliger ( 55+ undersøkelsen, Framskriving omsorgsboliger og institusjonsplasser, Kartlegginger i temaplan (byplan, kafemøter)</a:t>
          </a:r>
          <a:endParaRPr lang="nb-NO" dirty="0"/>
        </a:p>
      </dgm:t>
    </dgm:pt>
    <dgm:pt modelId="{38E0FA0B-87DA-4335-B840-551BCC22A52C}" type="parTrans" cxnId="{75267309-B355-4825-9AE6-07D93B4C6B6E}">
      <dgm:prSet/>
      <dgm:spPr/>
      <dgm:t>
        <a:bodyPr/>
        <a:lstStyle/>
        <a:p>
          <a:endParaRPr lang="nb-NO"/>
        </a:p>
      </dgm:t>
    </dgm:pt>
    <dgm:pt modelId="{E1A7FC89-6DE6-4444-9ED7-4F47755ECDA4}" type="sibTrans" cxnId="{75267309-B355-4825-9AE6-07D93B4C6B6E}">
      <dgm:prSet/>
      <dgm:spPr/>
      <dgm:t>
        <a:bodyPr/>
        <a:lstStyle/>
        <a:p>
          <a:endParaRPr lang="nb-NO"/>
        </a:p>
      </dgm:t>
    </dgm:pt>
    <dgm:pt modelId="{6450ACA9-D9EB-47C0-ACF7-7F6FEFF8BA75}">
      <dgm:prSet phldr="0"/>
      <dgm:spPr/>
      <dgm:t>
        <a:bodyPr/>
        <a:lstStyle/>
        <a:p>
          <a:pPr rtl="0"/>
          <a:r>
            <a:rPr lang="nb-NO" dirty="0">
              <a:latin typeface="Calibri Light" panose="020F0302020204030204"/>
            </a:rPr>
            <a:t>Dialog med FDV og plan; hvilke steg bør være med i prosessen og i hvilken rekkefølge</a:t>
          </a:r>
        </a:p>
      </dgm:t>
    </dgm:pt>
    <dgm:pt modelId="{FD02E043-37D7-4B9B-94B0-115996A6F990}" type="parTrans" cxnId="{5E63207B-9AFA-4094-91DE-E419F3AAEAA7}">
      <dgm:prSet/>
      <dgm:spPr/>
      <dgm:t>
        <a:bodyPr/>
        <a:lstStyle/>
        <a:p>
          <a:endParaRPr lang="nb-NO"/>
        </a:p>
      </dgm:t>
    </dgm:pt>
    <dgm:pt modelId="{FECD73D9-A013-4939-975C-80A519CC1110}" type="sibTrans" cxnId="{5E63207B-9AFA-4094-91DE-E419F3AAEAA7}">
      <dgm:prSet/>
      <dgm:spPr/>
      <dgm:t>
        <a:bodyPr/>
        <a:lstStyle/>
        <a:p>
          <a:endParaRPr lang="nb-NO"/>
        </a:p>
      </dgm:t>
    </dgm:pt>
    <dgm:pt modelId="{253B3D0D-8A88-44F2-85ED-52B7C0E20A0D}" type="pres">
      <dgm:prSet presAssocID="{A5BB854C-4A19-4A4E-B675-D48E6C978921}" presName="Name0" presStyleCnt="0">
        <dgm:presLayoutVars>
          <dgm:animLvl val="lvl"/>
          <dgm:resizeHandles val="exact"/>
        </dgm:presLayoutVars>
      </dgm:prSet>
      <dgm:spPr/>
    </dgm:pt>
    <dgm:pt modelId="{849D458C-DFB5-4FE9-883A-26B23A791FCF}" type="pres">
      <dgm:prSet presAssocID="{1BB7F953-B002-4AD5-B206-22FCE81F5DEC}" presName="composite" presStyleCnt="0"/>
      <dgm:spPr/>
    </dgm:pt>
    <dgm:pt modelId="{B7A8B843-67D8-402C-939B-2324E4D6BF09}" type="pres">
      <dgm:prSet presAssocID="{1BB7F953-B002-4AD5-B206-22FCE81F5DEC}" presName="L" presStyleLbl="solidFgAcc1" presStyleIdx="0" presStyleCnt="5">
        <dgm:presLayoutVars>
          <dgm:chMax val="0"/>
          <dgm:chPref val="0"/>
        </dgm:presLayoutVars>
      </dgm:prSet>
      <dgm:spPr/>
    </dgm:pt>
    <dgm:pt modelId="{D7B2FFD7-7A78-47B7-8C00-04545CFC8827}" type="pres">
      <dgm:prSet presAssocID="{1BB7F953-B002-4AD5-B206-22FCE81F5DEC}" presName="parTx" presStyleLbl="alignNode1" presStyleIdx="0" presStyleCnt="5" custScaleY="145694">
        <dgm:presLayoutVars>
          <dgm:chMax val="0"/>
          <dgm:chPref val="0"/>
          <dgm:bulletEnabled val="1"/>
        </dgm:presLayoutVars>
      </dgm:prSet>
      <dgm:spPr/>
    </dgm:pt>
    <dgm:pt modelId="{65D648C0-5AA9-4B46-B185-D3A7D80350CD}" type="pres">
      <dgm:prSet presAssocID="{1BB7F953-B002-4AD5-B206-22FCE81F5DEC}" presName="desTx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13DDBDC3-7E81-4B32-A773-B607A32998AC}" type="pres">
      <dgm:prSet presAssocID="{1BB7F953-B002-4AD5-B206-22FCE81F5DEC}" presName="EmptyPlaceHolder" presStyleCnt="0"/>
      <dgm:spPr/>
    </dgm:pt>
    <dgm:pt modelId="{EB3C161F-181A-4A3B-A946-790800710EC4}" type="pres">
      <dgm:prSet presAssocID="{FBBCB40F-B746-46EE-A984-7208AA188DF4}" presName="space" presStyleCnt="0"/>
      <dgm:spPr/>
    </dgm:pt>
    <dgm:pt modelId="{1C4F7BDA-0D60-472F-8CC9-C3434C62BF32}" type="pres">
      <dgm:prSet presAssocID="{5084FAE0-CD97-4517-8418-6B7EFDF8A4E6}" presName="composite" presStyleCnt="0"/>
      <dgm:spPr/>
    </dgm:pt>
    <dgm:pt modelId="{4FB99BA4-66BA-484D-BDF6-8F4EC655BACF}" type="pres">
      <dgm:prSet presAssocID="{5084FAE0-CD97-4517-8418-6B7EFDF8A4E6}" presName="L" presStyleLbl="solidFgAcc1" presStyleIdx="1" presStyleCnt="5">
        <dgm:presLayoutVars>
          <dgm:chMax val="0"/>
          <dgm:chPref val="0"/>
        </dgm:presLayoutVars>
      </dgm:prSet>
      <dgm:spPr/>
    </dgm:pt>
    <dgm:pt modelId="{08EC629D-F273-4812-8C62-6B64EE173D66}" type="pres">
      <dgm:prSet presAssocID="{5084FAE0-CD97-4517-8418-6B7EFDF8A4E6}" presName="parTx" presStyleLbl="alignNode1" presStyleIdx="1" presStyleCnt="5" custScaleY="145694">
        <dgm:presLayoutVars>
          <dgm:chMax val="0"/>
          <dgm:chPref val="0"/>
          <dgm:bulletEnabled val="1"/>
        </dgm:presLayoutVars>
      </dgm:prSet>
      <dgm:spPr/>
    </dgm:pt>
    <dgm:pt modelId="{B8BE4992-22B7-4054-8715-C4EBC3AC0CD9}" type="pres">
      <dgm:prSet presAssocID="{5084FAE0-CD97-4517-8418-6B7EFDF8A4E6}" presName="desTx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1289834B-9C8E-430F-98AB-7F6804F758A5}" type="pres">
      <dgm:prSet presAssocID="{5084FAE0-CD97-4517-8418-6B7EFDF8A4E6}" presName="EmptyPlaceHolder" presStyleCnt="0"/>
      <dgm:spPr/>
    </dgm:pt>
    <dgm:pt modelId="{3C42EA74-9FDB-4A8B-BF8F-91DA93814BCE}" type="pres">
      <dgm:prSet presAssocID="{22104C61-CA52-47F2-9604-E9A4B22F5822}" presName="space" presStyleCnt="0"/>
      <dgm:spPr/>
    </dgm:pt>
    <dgm:pt modelId="{0C410050-5BF7-4FE2-BC4E-026C893DF4D8}" type="pres">
      <dgm:prSet presAssocID="{625FEEAC-20ED-48D2-A3BB-B4DFE3312584}" presName="composite" presStyleCnt="0"/>
      <dgm:spPr/>
    </dgm:pt>
    <dgm:pt modelId="{CE45E7D7-8022-42AC-83D9-D00CB8F5AFD0}" type="pres">
      <dgm:prSet presAssocID="{625FEEAC-20ED-48D2-A3BB-B4DFE3312584}" presName="L" presStyleLbl="solidFgAcc1" presStyleIdx="2" presStyleCnt="5">
        <dgm:presLayoutVars>
          <dgm:chMax val="0"/>
          <dgm:chPref val="0"/>
        </dgm:presLayoutVars>
      </dgm:prSet>
      <dgm:spPr/>
    </dgm:pt>
    <dgm:pt modelId="{E6E5D68E-1E34-47DD-A861-2403F2710D17}" type="pres">
      <dgm:prSet presAssocID="{625FEEAC-20ED-48D2-A3BB-B4DFE3312584}" presName="parTx" presStyleLbl="alignNode1" presStyleIdx="2" presStyleCnt="5" custScaleY="145694">
        <dgm:presLayoutVars>
          <dgm:chMax val="0"/>
          <dgm:chPref val="0"/>
          <dgm:bulletEnabled val="1"/>
        </dgm:presLayoutVars>
      </dgm:prSet>
      <dgm:spPr/>
    </dgm:pt>
    <dgm:pt modelId="{6EAD372D-E782-4772-A569-13ED863AA581}" type="pres">
      <dgm:prSet presAssocID="{625FEEAC-20ED-48D2-A3BB-B4DFE3312584}" presName="desTx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A25EDA75-24AD-4A6B-87B4-7AB7106B525E}" type="pres">
      <dgm:prSet presAssocID="{625FEEAC-20ED-48D2-A3BB-B4DFE3312584}" presName="EmptyPlaceHolder" presStyleCnt="0"/>
      <dgm:spPr/>
    </dgm:pt>
    <dgm:pt modelId="{4F1FF029-23CB-4EDA-B703-43C0CD198EF7}" type="pres">
      <dgm:prSet presAssocID="{635E6DFC-6A59-4CA3-9A48-71B2F5817437}" presName="space" presStyleCnt="0"/>
      <dgm:spPr/>
    </dgm:pt>
    <dgm:pt modelId="{D8F498B8-80E3-425C-8E03-1596F3FFD458}" type="pres">
      <dgm:prSet presAssocID="{F6770894-3280-45DC-AAEE-13B1E00C2B21}" presName="composite" presStyleCnt="0"/>
      <dgm:spPr/>
    </dgm:pt>
    <dgm:pt modelId="{AB8BFC43-5346-4FEC-92EA-B8E94E65E17E}" type="pres">
      <dgm:prSet presAssocID="{F6770894-3280-45DC-AAEE-13B1E00C2B21}" presName="L" presStyleLbl="solidFgAcc1" presStyleIdx="3" presStyleCnt="5">
        <dgm:presLayoutVars>
          <dgm:chMax val="0"/>
          <dgm:chPref val="0"/>
        </dgm:presLayoutVars>
      </dgm:prSet>
      <dgm:spPr/>
    </dgm:pt>
    <dgm:pt modelId="{AA8F4656-4E58-4FAC-832D-C0DD19B9AFA9}" type="pres">
      <dgm:prSet presAssocID="{F6770894-3280-45DC-AAEE-13B1E00C2B21}" presName="parTx" presStyleLbl="alignNode1" presStyleIdx="3" presStyleCnt="5" custScaleY="145694">
        <dgm:presLayoutVars>
          <dgm:chMax val="0"/>
          <dgm:chPref val="0"/>
          <dgm:bulletEnabled val="1"/>
        </dgm:presLayoutVars>
      </dgm:prSet>
      <dgm:spPr/>
    </dgm:pt>
    <dgm:pt modelId="{54CA3EB9-DF9A-4C09-9DDD-DCCF5A1E2CDF}" type="pres">
      <dgm:prSet presAssocID="{F6770894-3280-45DC-AAEE-13B1E00C2B21}" presName="desTx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42FE3662-689C-4A77-A378-B12DD9EA3A7B}" type="pres">
      <dgm:prSet presAssocID="{F6770894-3280-45DC-AAEE-13B1E00C2B21}" presName="EmptyPlaceHolder" presStyleCnt="0"/>
      <dgm:spPr/>
    </dgm:pt>
    <dgm:pt modelId="{644F55E7-0B00-4A96-8455-B295CE7082FE}" type="pres">
      <dgm:prSet presAssocID="{F344ADF2-E122-41A4-963A-108EC48A940A}" presName="space" presStyleCnt="0"/>
      <dgm:spPr/>
    </dgm:pt>
    <dgm:pt modelId="{86EACFB7-7686-47AE-932F-967314324C54}" type="pres">
      <dgm:prSet presAssocID="{D946DE5D-3303-4749-BD2B-3C4A66C66F8D}" presName="composite" presStyleCnt="0"/>
      <dgm:spPr/>
    </dgm:pt>
    <dgm:pt modelId="{29C6F33B-5068-4A1E-952B-7C207B61D7BE}" type="pres">
      <dgm:prSet presAssocID="{D946DE5D-3303-4749-BD2B-3C4A66C66F8D}" presName="L" presStyleLbl="solidFgAcc1" presStyleIdx="4" presStyleCnt="5">
        <dgm:presLayoutVars>
          <dgm:chMax val="0"/>
          <dgm:chPref val="0"/>
        </dgm:presLayoutVars>
      </dgm:prSet>
      <dgm:spPr/>
    </dgm:pt>
    <dgm:pt modelId="{9339509A-01E3-44B5-9691-D775ED36CBCF}" type="pres">
      <dgm:prSet presAssocID="{D946DE5D-3303-4749-BD2B-3C4A66C66F8D}" presName="parTx" presStyleLbl="alignNode1" presStyleIdx="4" presStyleCnt="5" custScaleY="145694">
        <dgm:presLayoutVars>
          <dgm:chMax val="0"/>
          <dgm:chPref val="0"/>
          <dgm:bulletEnabled val="1"/>
        </dgm:presLayoutVars>
      </dgm:prSet>
      <dgm:spPr/>
    </dgm:pt>
    <dgm:pt modelId="{1C2547B5-DB76-4A33-A1D4-29C462972652}" type="pres">
      <dgm:prSet presAssocID="{D946DE5D-3303-4749-BD2B-3C4A66C66F8D}" presName="desTx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5E38A097-2A77-4EDA-84D6-C227D2860FC9}" type="pres">
      <dgm:prSet presAssocID="{D946DE5D-3303-4749-BD2B-3C4A66C66F8D}" presName="EmptyPlaceHolder" presStyleCnt="0"/>
      <dgm:spPr/>
    </dgm:pt>
  </dgm:ptLst>
  <dgm:cxnLst>
    <dgm:cxn modelId="{4DA37602-83C3-4A5D-8A49-F46F428D23BB}" type="presOf" srcId="{B8A548B1-A328-4235-AF37-72D5D082AFEA}" destId="{54CA3EB9-DF9A-4C09-9DDD-DCCF5A1E2CDF}" srcOrd="0" destOrd="0" presId="urn:microsoft.com/office/officeart/2016/7/layout/AccentHomeChevronProcess"/>
    <dgm:cxn modelId="{75267309-B355-4825-9AE6-07D93B4C6B6E}" srcId="{1BB7F953-B002-4AD5-B206-22FCE81F5DEC}" destId="{ED3F9FDC-8C51-430B-B17F-194FC81069D9}" srcOrd="0" destOrd="0" parTransId="{38E0FA0B-87DA-4335-B840-551BCC22A52C}" sibTransId="{E1A7FC89-6DE6-4444-9ED7-4F47755ECDA4}"/>
    <dgm:cxn modelId="{C26F7C0E-3AC1-42A5-810D-40250D1FB43D}" type="presOf" srcId="{D5CB45FC-6CCC-40FF-8D7B-6A44F811C1DF}" destId="{1C2547B5-DB76-4A33-A1D4-29C462972652}" srcOrd="0" destOrd="0" presId="urn:microsoft.com/office/officeart/2016/7/layout/AccentHomeChevronProcess"/>
    <dgm:cxn modelId="{0BEB5A24-7DC4-4C8C-AF49-ED353524B690}" type="presOf" srcId="{406BB252-7301-443A-8D76-B832C2BDBE15}" destId="{6EAD372D-E782-4772-A569-13ED863AA581}" srcOrd="0" destOrd="0" presId="urn:microsoft.com/office/officeart/2016/7/layout/AccentHomeChevronProcess"/>
    <dgm:cxn modelId="{3DCEDE39-602F-46FB-A232-0D1DFB5DE036}" type="presOf" srcId="{F6770894-3280-45DC-AAEE-13B1E00C2B21}" destId="{AA8F4656-4E58-4FAC-832D-C0DD19B9AFA9}" srcOrd="0" destOrd="0" presId="urn:microsoft.com/office/officeart/2016/7/layout/AccentHomeChevronProcess"/>
    <dgm:cxn modelId="{8357755B-C752-41CF-B10A-3E576701E45E}" type="presOf" srcId="{ED3F9FDC-8C51-430B-B17F-194FC81069D9}" destId="{65D648C0-5AA9-4B46-B185-D3A7D80350CD}" srcOrd="0" destOrd="0" presId="urn:microsoft.com/office/officeart/2016/7/layout/AccentHomeChevronProcess"/>
    <dgm:cxn modelId="{1772885B-1580-400C-BE4B-C6A72ED8DEBF}" type="presOf" srcId="{77490E10-0FCF-4BE1-991A-DF6ED92F06D2}" destId="{B8BE4992-22B7-4054-8715-C4EBC3AC0CD9}" srcOrd="0" destOrd="0" presId="urn:microsoft.com/office/officeart/2016/7/layout/AccentHomeChevronProcess"/>
    <dgm:cxn modelId="{AEDEA360-E3B3-451A-AF36-F5271AFD7EF7}" type="presOf" srcId="{A5BB854C-4A19-4A4E-B675-D48E6C978921}" destId="{253B3D0D-8A88-44F2-85ED-52B7C0E20A0D}" srcOrd="0" destOrd="0" presId="urn:microsoft.com/office/officeart/2016/7/layout/AccentHomeChevronProcess"/>
    <dgm:cxn modelId="{14515F45-45B9-4430-9A76-5415559CEEB3}" type="presOf" srcId="{1BB7F953-B002-4AD5-B206-22FCE81F5DEC}" destId="{D7B2FFD7-7A78-47B7-8C00-04545CFC8827}" srcOrd="0" destOrd="0" presId="urn:microsoft.com/office/officeart/2016/7/layout/AccentHomeChevronProcess"/>
    <dgm:cxn modelId="{9E681C67-634F-40F9-8BA1-3B5CB58E95B9}" srcId="{D946DE5D-3303-4749-BD2B-3C4A66C66F8D}" destId="{D5CB45FC-6CCC-40FF-8D7B-6A44F811C1DF}" srcOrd="0" destOrd="0" parTransId="{25AA6CBD-56F7-4E34-B5E5-D2D81147EF2F}" sibTransId="{9FBC3F58-89BC-40D3-B238-D950F0592795}"/>
    <dgm:cxn modelId="{68D39876-24BE-4DD5-8936-98BBEA965F74}" type="presOf" srcId="{0CCE0CBD-22D1-4825-A286-F7796FAB4553}" destId="{54CA3EB9-DF9A-4C09-9DDD-DCCF5A1E2CDF}" srcOrd="0" destOrd="1" presId="urn:microsoft.com/office/officeart/2016/7/layout/AccentHomeChevronProcess"/>
    <dgm:cxn modelId="{5E63207B-9AFA-4094-91DE-E419F3AAEAA7}" srcId="{1BB7F953-B002-4AD5-B206-22FCE81F5DEC}" destId="{6450ACA9-D9EB-47C0-ACF7-7F6FEFF8BA75}" srcOrd="1" destOrd="0" parTransId="{FD02E043-37D7-4B9B-94B0-115996A6F990}" sibTransId="{FECD73D9-A013-4939-975C-80A519CC1110}"/>
    <dgm:cxn modelId="{422A2584-E32F-4D51-B6FD-0528CCA9A9A1}" srcId="{A5BB854C-4A19-4A4E-B675-D48E6C978921}" destId="{1BB7F953-B002-4AD5-B206-22FCE81F5DEC}" srcOrd="0" destOrd="0" parTransId="{C2C6C86C-9731-4D2E-9E02-6534B4760FE8}" sibTransId="{FBBCB40F-B746-46EE-A984-7208AA188DF4}"/>
    <dgm:cxn modelId="{69A378AB-C153-4024-9F72-14CCDA81CB8E}" srcId="{A5BB854C-4A19-4A4E-B675-D48E6C978921}" destId="{5084FAE0-CD97-4517-8418-6B7EFDF8A4E6}" srcOrd="1" destOrd="0" parTransId="{C3E81AE0-CE13-4637-A9D7-4F1945B46253}" sibTransId="{22104C61-CA52-47F2-9604-E9A4B22F5822}"/>
    <dgm:cxn modelId="{E5D0B7CB-B84A-45B1-B76B-5C12855859F4}" srcId="{A5BB854C-4A19-4A4E-B675-D48E6C978921}" destId="{D946DE5D-3303-4749-BD2B-3C4A66C66F8D}" srcOrd="4" destOrd="0" parTransId="{0E8473F2-4999-4674-B00F-CD7ADE074F15}" sibTransId="{3F0382EF-D8EB-46B5-8330-296271119A17}"/>
    <dgm:cxn modelId="{33C88ACC-11F3-454B-B56C-8C2050D4F8EC}" type="presOf" srcId="{625FEEAC-20ED-48D2-A3BB-B4DFE3312584}" destId="{E6E5D68E-1E34-47DD-A861-2403F2710D17}" srcOrd="0" destOrd="0" presId="urn:microsoft.com/office/officeart/2016/7/layout/AccentHomeChevronProcess"/>
    <dgm:cxn modelId="{FFEA76D0-929A-4475-B39E-E9EDAD4BDCD6}" srcId="{A5BB854C-4A19-4A4E-B675-D48E6C978921}" destId="{625FEEAC-20ED-48D2-A3BB-B4DFE3312584}" srcOrd="2" destOrd="0" parTransId="{55DB7889-0668-4A78-9D12-EC484732F1D9}" sibTransId="{635E6DFC-6A59-4CA3-9A48-71B2F5817437}"/>
    <dgm:cxn modelId="{98469DD8-0644-4FA1-82D8-7DC76FE3A778}" srcId="{5084FAE0-CD97-4517-8418-6B7EFDF8A4E6}" destId="{77490E10-0FCF-4BE1-991A-DF6ED92F06D2}" srcOrd="0" destOrd="0" parTransId="{FF8876EB-E5BD-4B3D-ACBF-FD9D21BAE06D}" sibTransId="{02FBA1C8-E49B-4BAA-BBEA-C05562D49339}"/>
    <dgm:cxn modelId="{8341F7D8-D24E-4245-8870-EE6B3961620E}" srcId="{625FEEAC-20ED-48D2-A3BB-B4DFE3312584}" destId="{406BB252-7301-443A-8D76-B832C2BDBE15}" srcOrd="0" destOrd="0" parTransId="{D3AB120F-AE9C-4C79-9E48-35C4107A9E8C}" sibTransId="{DBDA5D48-350A-4367-822E-ED9E33185090}"/>
    <dgm:cxn modelId="{AD74CBD9-8D77-46D6-9673-84E85282C1D0}" type="presOf" srcId="{6450ACA9-D9EB-47C0-ACF7-7F6FEFF8BA75}" destId="{65D648C0-5AA9-4B46-B185-D3A7D80350CD}" srcOrd="0" destOrd="1" presId="urn:microsoft.com/office/officeart/2016/7/layout/AccentHomeChevronProcess"/>
    <dgm:cxn modelId="{5AD094DC-90C8-4607-9752-200256F51E31}" type="presOf" srcId="{5084FAE0-CD97-4517-8418-6B7EFDF8A4E6}" destId="{08EC629D-F273-4812-8C62-6B64EE173D66}" srcOrd="0" destOrd="0" presId="urn:microsoft.com/office/officeart/2016/7/layout/AccentHomeChevronProcess"/>
    <dgm:cxn modelId="{149DD8EA-1AAF-458B-B300-A78786C02A79}" type="presOf" srcId="{D946DE5D-3303-4749-BD2B-3C4A66C66F8D}" destId="{9339509A-01E3-44B5-9691-D775ED36CBCF}" srcOrd="0" destOrd="0" presId="urn:microsoft.com/office/officeart/2016/7/layout/AccentHomeChevronProcess"/>
    <dgm:cxn modelId="{C44407F1-5912-438D-A8FD-3FE3C7E537E8}" srcId="{A5BB854C-4A19-4A4E-B675-D48E6C978921}" destId="{F6770894-3280-45DC-AAEE-13B1E00C2B21}" srcOrd="3" destOrd="0" parTransId="{B2D62CC5-9A6F-491B-8023-503E99099200}" sibTransId="{F344ADF2-E122-41A4-963A-108EC48A940A}"/>
    <dgm:cxn modelId="{3B306AF4-E32B-40AD-B819-ACF3D271A041}" srcId="{F6770894-3280-45DC-AAEE-13B1E00C2B21}" destId="{0CCE0CBD-22D1-4825-A286-F7796FAB4553}" srcOrd="1" destOrd="0" parTransId="{BF9BDD2D-4508-468D-97F4-4EF3B028A6CA}" sibTransId="{2DCF88CA-D15D-4B8B-BD5A-064B93E8C913}"/>
    <dgm:cxn modelId="{4A231AF9-566F-4156-83F6-206D8CC3F42B}" srcId="{F6770894-3280-45DC-AAEE-13B1E00C2B21}" destId="{B8A548B1-A328-4235-AF37-72D5D082AFEA}" srcOrd="0" destOrd="0" parTransId="{555B350B-5D32-4C67-9B27-DE48B59E0F87}" sibTransId="{7F6F1F59-FAE1-408C-B699-C4BB34A24905}"/>
    <dgm:cxn modelId="{418EAC5F-A908-4495-809C-BB76E26B3440}" type="presParOf" srcId="{253B3D0D-8A88-44F2-85ED-52B7C0E20A0D}" destId="{849D458C-DFB5-4FE9-883A-26B23A791FCF}" srcOrd="0" destOrd="0" presId="urn:microsoft.com/office/officeart/2016/7/layout/AccentHomeChevronProcess"/>
    <dgm:cxn modelId="{3EBD1313-CFC5-4D6F-8FA9-D3A315429AB9}" type="presParOf" srcId="{849D458C-DFB5-4FE9-883A-26B23A791FCF}" destId="{B7A8B843-67D8-402C-939B-2324E4D6BF09}" srcOrd="0" destOrd="0" presId="urn:microsoft.com/office/officeart/2016/7/layout/AccentHomeChevronProcess"/>
    <dgm:cxn modelId="{1625DD33-B26B-4136-91A8-070FA6521FDD}" type="presParOf" srcId="{849D458C-DFB5-4FE9-883A-26B23A791FCF}" destId="{D7B2FFD7-7A78-47B7-8C00-04545CFC8827}" srcOrd="1" destOrd="0" presId="urn:microsoft.com/office/officeart/2016/7/layout/AccentHomeChevronProcess"/>
    <dgm:cxn modelId="{DA49D152-3450-484B-9D29-C2A2B39509AB}" type="presParOf" srcId="{849D458C-DFB5-4FE9-883A-26B23A791FCF}" destId="{65D648C0-5AA9-4B46-B185-D3A7D80350CD}" srcOrd="2" destOrd="0" presId="urn:microsoft.com/office/officeart/2016/7/layout/AccentHomeChevronProcess"/>
    <dgm:cxn modelId="{C7B67E04-2284-48C7-B3A5-13C073C208D8}" type="presParOf" srcId="{849D458C-DFB5-4FE9-883A-26B23A791FCF}" destId="{13DDBDC3-7E81-4B32-A773-B607A32998AC}" srcOrd="3" destOrd="0" presId="urn:microsoft.com/office/officeart/2016/7/layout/AccentHomeChevronProcess"/>
    <dgm:cxn modelId="{94C3976E-C3C4-49CF-9CAE-5DA5F8976FCC}" type="presParOf" srcId="{253B3D0D-8A88-44F2-85ED-52B7C0E20A0D}" destId="{EB3C161F-181A-4A3B-A946-790800710EC4}" srcOrd="1" destOrd="0" presId="urn:microsoft.com/office/officeart/2016/7/layout/AccentHomeChevronProcess"/>
    <dgm:cxn modelId="{2CDDDFF0-5D7F-43E6-BA59-1A51B8EB8CCF}" type="presParOf" srcId="{253B3D0D-8A88-44F2-85ED-52B7C0E20A0D}" destId="{1C4F7BDA-0D60-472F-8CC9-C3434C62BF32}" srcOrd="2" destOrd="0" presId="urn:microsoft.com/office/officeart/2016/7/layout/AccentHomeChevronProcess"/>
    <dgm:cxn modelId="{B52B35A1-8933-4223-9B4E-B9EFE94C4840}" type="presParOf" srcId="{1C4F7BDA-0D60-472F-8CC9-C3434C62BF32}" destId="{4FB99BA4-66BA-484D-BDF6-8F4EC655BACF}" srcOrd="0" destOrd="0" presId="urn:microsoft.com/office/officeart/2016/7/layout/AccentHomeChevronProcess"/>
    <dgm:cxn modelId="{C2E2CF48-7D16-44E7-85EE-4F1C88AB4B6A}" type="presParOf" srcId="{1C4F7BDA-0D60-472F-8CC9-C3434C62BF32}" destId="{08EC629D-F273-4812-8C62-6B64EE173D66}" srcOrd="1" destOrd="0" presId="urn:microsoft.com/office/officeart/2016/7/layout/AccentHomeChevronProcess"/>
    <dgm:cxn modelId="{A69D1C40-9112-4027-AC7F-B66CCD238410}" type="presParOf" srcId="{1C4F7BDA-0D60-472F-8CC9-C3434C62BF32}" destId="{B8BE4992-22B7-4054-8715-C4EBC3AC0CD9}" srcOrd="2" destOrd="0" presId="urn:microsoft.com/office/officeart/2016/7/layout/AccentHomeChevronProcess"/>
    <dgm:cxn modelId="{9E9EA758-47E2-4830-A56A-9EEBA65647BD}" type="presParOf" srcId="{1C4F7BDA-0D60-472F-8CC9-C3434C62BF32}" destId="{1289834B-9C8E-430F-98AB-7F6804F758A5}" srcOrd="3" destOrd="0" presId="urn:microsoft.com/office/officeart/2016/7/layout/AccentHomeChevronProcess"/>
    <dgm:cxn modelId="{32E80797-6BFE-403F-8B96-2F937391BE28}" type="presParOf" srcId="{253B3D0D-8A88-44F2-85ED-52B7C0E20A0D}" destId="{3C42EA74-9FDB-4A8B-BF8F-91DA93814BCE}" srcOrd="3" destOrd="0" presId="urn:microsoft.com/office/officeart/2016/7/layout/AccentHomeChevronProcess"/>
    <dgm:cxn modelId="{8A9B2912-61A6-488C-B2B7-61DE74762B91}" type="presParOf" srcId="{253B3D0D-8A88-44F2-85ED-52B7C0E20A0D}" destId="{0C410050-5BF7-4FE2-BC4E-026C893DF4D8}" srcOrd="4" destOrd="0" presId="urn:microsoft.com/office/officeart/2016/7/layout/AccentHomeChevronProcess"/>
    <dgm:cxn modelId="{8ACDE5F5-BEF6-41AB-B6DF-06E43F21D31D}" type="presParOf" srcId="{0C410050-5BF7-4FE2-BC4E-026C893DF4D8}" destId="{CE45E7D7-8022-42AC-83D9-D00CB8F5AFD0}" srcOrd="0" destOrd="0" presId="urn:microsoft.com/office/officeart/2016/7/layout/AccentHomeChevronProcess"/>
    <dgm:cxn modelId="{1E250F66-CECB-4BEE-9CA8-40F4BB15FAA6}" type="presParOf" srcId="{0C410050-5BF7-4FE2-BC4E-026C893DF4D8}" destId="{E6E5D68E-1E34-47DD-A861-2403F2710D17}" srcOrd="1" destOrd="0" presId="urn:microsoft.com/office/officeart/2016/7/layout/AccentHomeChevronProcess"/>
    <dgm:cxn modelId="{03113A1E-9D7D-4399-A4B6-C4675B7621ED}" type="presParOf" srcId="{0C410050-5BF7-4FE2-BC4E-026C893DF4D8}" destId="{6EAD372D-E782-4772-A569-13ED863AA581}" srcOrd="2" destOrd="0" presId="urn:microsoft.com/office/officeart/2016/7/layout/AccentHomeChevronProcess"/>
    <dgm:cxn modelId="{152C989C-6825-489B-AEED-96A4435E1DB8}" type="presParOf" srcId="{0C410050-5BF7-4FE2-BC4E-026C893DF4D8}" destId="{A25EDA75-24AD-4A6B-87B4-7AB7106B525E}" srcOrd="3" destOrd="0" presId="urn:microsoft.com/office/officeart/2016/7/layout/AccentHomeChevronProcess"/>
    <dgm:cxn modelId="{C51EEA54-6489-46AE-82FC-6CAB8203F883}" type="presParOf" srcId="{253B3D0D-8A88-44F2-85ED-52B7C0E20A0D}" destId="{4F1FF029-23CB-4EDA-B703-43C0CD198EF7}" srcOrd="5" destOrd="0" presId="urn:microsoft.com/office/officeart/2016/7/layout/AccentHomeChevronProcess"/>
    <dgm:cxn modelId="{A246AB91-4FD1-48C2-860C-8BF517D23977}" type="presParOf" srcId="{253B3D0D-8A88-44F2-85ED-52B7C0E20A0D}" destId="{D8F498B8-80E3-425C-8E03-1596F3FFD458}" srcOrd="6" destOrd="0" presId="urn:microsoft.com/office/officeart/2016/7/layout/AccentHomeChevronProcess"/>
    <dgm:cxn modelId="{9DEA46BA-7C57-4DFD-88CB-D9FBB360613A}" type="presParOf" srcId="{D8F498B8-80E3-425C-8E03-1596F3FFD458}" destId="{AB8BFC43-5346-4FEC-92EA-B8E94E65E17E}" srcOrd="0" destOrd="0" presId="urn:microsoft.com/office/officeart/2016/7/layout/AccentHomeChevronProcess"/>
    <dgm:cxn modelId="{F0A6DD38-BC78-4E5C-950C-983094DE3A29}" type="presParOf" srcId="{D8F498B8-80E3-425C-8E03-1596F3FFD458}" destId="{AA8F4656-4E58-4FAC-832D-C0DD19B9AFA9}" srcOrd="1" destOrd="0" presId="urn:microsoft.com/office/officeart/2016/7/layout/AccentHomeChevronProcess"/>
    <dgm:cxn modelId="{EB03D75C-13DF-4D0F-B2D2-5BEFE178D16F}" type="presParOf" srcId="{D8F498B8-80E3-425C-8E03-1596F3FFD458}" destId="{54CA3EB9-DF9A-4C09-9DDD-DCCF5A1E2CDF}" srcOrd="2" destOrd="0" presId="urn:microsoft.com/office/officeart/2016/7/layout/AccentHomeChevronProcess"/>
    <dgm:cxn modelId="{C8E9CD20-6911-4672-9441-9D933EB62F53}" type="presParOf" srcId="{D8F498B8-80E3-425C-8E03-1596F3FFD458}" destId="{42FE3662-689C-4A77-A378-B12DD9EA3A7B}" srcOrd="3" destOrd="0" presId="urn:microsoft.com/office/officeart/2016/7/layout/AccentHomeChevronProcess"/>
    <dgm:cxn modelId="{B2F1E0E3-91D5-4CCF-8819-25DB3A2C49FB}" type="presParOf" srcId="{253B3D0D-8A88-44F2-85ED-52B7C0E20A0D}" destId="{644F55E7-0B00-4A96-8455-B295CE7082FE}" srcOrd="7" destOrd="0" presId="urn:microsoft.com/office/officeart/2016/7/layout/AccentHomeChevronProcess"/>
    <dgm:cxn modelId="{868E0A67-05C2-41FB-A17E-241404E13C7E}" type="presParOf" srcId="{253B3D0D-8A88-44F2-85ED-52B7C0E20A0D}" destId="{86EACFB7-7686-47AE-932F-967314324C54}" srcOrd="8" destOrd="0" presId="urn:microsoft.com/office/officeart/2016/7/layout/AccentHomeChevronProcess"/>
    <dgm:cxn modelId="{38857E98-E999-4ABA-BFB4-CA64D285A65B}" type="presParOf" srcId="{86EACFB7-7686-47AE-932F-967314324C54}" destId="{29C6F33B-5068-4A1E-952B-7C207B61D7BE}" srcOrd="0" destOrd="0" presId="urn:microsoft.com/office/officeart/2016/7/layout/AccentHomeChevronProcess"/>
    <dgm:cxn modelId="{3902C67F-CB38-42AF-B01A-6E56C1471AA8}" type="presParOf" srcId="{86EACFB7-7686-47AE-932F-967314324C54}" destId="{9339509A-01E3-44B5-9691-D775ED36CBCF}" srcOrd="1" destOrd="0" presId="urn:microsoft.com/office/officeart/2016/7/layout/AccentHomeChevronProcess"/>
    <dgm:cxn modelId="{2FAC8195-9F74-4239-9E9C-9628151BD008}" type="presParOf" srcId="{86EACFB7-7686-47AE-932F-967314324C54}" destId="{1C2547B5-DB76-4A33-A1D4-29C462972652}" srcOrd="2" destOrd="0" presId="urn:microsoft.com/office/officeart/2016/7/layout/AccentHomeChevronProcess"/>
    <dgm:cxn modelId="{717DD9DB-139E-4371-AF3E-BF7408A23FC1}" type="presParOf" srcId="{86EACFB7-7686-47AE-932F-967314324C54}" destId="{5E38A097-2A77-4EDA-84D6-C227D2860FC9}" srcOrd="3" destOrd="0" presId="urn:microsoft.com/office/officeart/2016/7/layout/AccentHomeChevro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A8B843-67D8-402C-939B-2324E4D6BF09}">
      <dsp:nvSpPr>
        <dsp:cNvPr id="0" name=""/>
        <dsp:cNvSpPr/>
      </dsp:nvSpPr>
      <dsp:spPr>
        <a:xfrm rot="5400000">
          <a:off x="-1337164" y="1911399"/>
          <a:ext cx="2853627" cy="175191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B2FFD7-7A78-47B7-8C00-04545CFC8827}">
      <dsp:nvSpPr>
        <dsp:cNvPr id="0" name=""/>
        <dsp:cNvSpPr/>
      </dsp:nvSpPr>
      <dsp:spPr>
        <a:xfrm>
          <a:off x="2053" y="2829153"/>
          <a:ext cx="2189894" cy="951209"/>
        </a:xfrm>
        <a:prstGeom prst="homePlate">
          <a:avLst>
            <a:gd name="adj" fmla="val 2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165100" rIns="82550" bIns="16510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300" kern="1200" dirty="0">
              <a:latin typeface="Calibri Light" panose="020F0302020204030204"/>
            </a:rPr>
            <a:t>Fram til juni 22</a:t>
          </a:r>
        </a:p>
      </dsp:txBody>
      <dsp:txXfrm>
        <a:off x="2053" y="2829153"/>
        <a:ext cx="2070993" cy="951209"/>
      </dsp:txXfrm>
    </dsp:sp>
    <dsp:sp modelId="{65D648C0-5AA9-4B46-B185-D3A7D80350CD}">
      <dsp:nvSpPr>
        <dsp:cNvPr id="0" name=""/>
        <dsp:cNvSpPr/>
      </dsp:nvSpPr>
      <dsp:spPr>
        <a:xfrm>
          <a:off x="177245" y="725327"/>
          <a:ext cx="1778194" cy="25473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kern="1200" dirty="0">
              <a:latin typeface="Calibri Light" panose="020F0302020204030204"/>
            </a:rPr>
            <a:t>Samle kunnskapsgrunnlag for boliger ( 55+ undersøkelsen, Framskriving omsorgsboliger og institusjonsplasser, Kartlegginger i temaplan (byplan, kafemøter)</a:t>
          </a:r>
          <a:endParaRPr lang="nb-NO" sz="1100" kern="1200" dirty="0"/>
        </a:p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kern="1200" dirty="0">
              <a:latin typeface="Calibri Light" panose="020F0302020204030204"/>
            </a:rPr>
            <a:t>Dialog med FDV og plan; hvilke steg bør være med i prosessen og i hvilken rekkefølge</a:t>
          </a:r>
        </a:p>
      </dsp:txBody>
      <dsp:txXfrm>
        <a:off x="177245" y="725327"/>
        <a:ext cx="1778194" cy="2547335"/>
      </dsp:txXfrm>
    </dsp:sp>
    <dsp:sp modelId="{4FB99BA4-66BA-484D-BDF6-8F4EC655BACF}">
      <dsp:nvSpPr>
        <dsp:cNvPr id="0" name=""/>
        <dsp:cNvSpPr/>
      </dsp:nvSpPr>
      <dsp:spPr>
        <a:xfrm rot="5400000">
          <a:off x="743235" y="1911399"/>
          <a:ext cx="2853627" cy="175191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EC629D-F273-4812-8C62-6B64EE173D66}">
      <dsp:nvSpPr>
        <dsp:cNvPr id="0" name=""/>
        <dsp:cNvSpPr/>
      </dsp:nvSpPr>
      <dsp:spPr>
        <a:xfrm>
          <a:off x="2082453" y="2829153"/>
          <a:ext cx="2189894" cy="951209"/>
        </a:xfrm>
        <a:prstGeom prst="chevron">
          <a:avLst>
            <a:gd name="adj" fmla="val 25000"/>
          </a:avLst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165100" rIns="82550" bIns="16510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300" kern="1200" dirty="0">
              <a:latin typeface="Calibri Light" panose="020F0302020204030204"/>
            </a:rPr>
            <a:t>September 22: Politikerinvolvering / fagdag</a:t>
          </a:r>
          <a:endParaRPr lang="nb-NO" sz="1300" kern="1200" dirty="0"/>
        </a:p>
      </dsp:txBody>
      <dsp:txXfrm>
        <a:off x="2320255" y="2829153"/>
        <a:ext cx="1714290" cy="951209"/>
      </dsp:txXfrm>
    </dsp:sp>
    <dsp:sp modelId="{B8BE4992-22B7-4054-8715-C4EBC3AC0CD9}">
      <dsp:nvSpPr>
        <dsp:cNvPr id="0" name=""/>
        <dsp:cNvSpPr/>
      </dsp:nvSpPr>
      <dsp:spPr>
        <a:xfrm>
          <a:off x="2257644" y="725327"/>
          <a:ext cx="1778194" cy="25473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kern="1200" dirty="0"/>
            <a:t>Hensikt: 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kern="1200" dirty="0"/>
            <a:t>Formidle sentral informasjon for å skape god felles forståelse av utfordringer og muligheter </a:t>
          </a:r>
        </a:p>
      </dsp:txBody>
      <dsp:txXfrm>
        <a:off x="2257644" y="725327"/>
        <a:ext cx="1778194" cy="2547335"/>
      </dsp:txXfrm>
    </dsp:sp>
    <dsp:sp modelId="{CE45E7D7-8022-42AC-83D9-D00CB8F5AFD0}">
      <dsp:nvSpPr>
        <dsp:cNvPr id="0" name=""/>
        <dsp:cNvSpPr/>
      </dsp:nvSpPr>
      <dsp:spPr>
        <a:xfrm rot="5400000">
          <a:off x="2823634" y="1911399"/>
          <a:ext cx="2853627" cy="175191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E5D68E-1E34-47DD-A861-2403F2710D17}">
      <dsp:nvSpPr>
        <dsp:cNvPr id="0" name=""/>
        <dsp:cNvSpPr/>
      </dsp:nvSpPr>
      <dsp:spPr>
        <a:xfrm>
          <a:off x="4162852" y="2829153"/>
          <a:ext cx="2189894" cy="951209"/>
        </a:xfrm>
        <a:prstGeom prst="chevron">
          <a:avLst>
            <a:gd name="adj" fmla="val 25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165100" rIns="82550" bIns="16510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nb-NO" sz="1300" b="0" kern="1200" dirty="0">
              <a:latin typeface="Calibri Light" panose="020F0302020204030204"/>
            </a:rPr>
            <a:t>Oktober 22 – Mars 23: Forprosjekt for omsorgsboliger / institusjonsplasser</a:t>
          </a:r>
        </a:p>
      </dsp:txBody>
      <dsp:txXfrm>
        <a:off x="4400654" y="2829153"/>
        <a:ext cx="1714290" cy="951209"/>
      </dsp:txXfrm>
    </dsp:sp>
    <dsp:sp modelId="{6EAD372D-E782-4772-A569-13ED863AA581}">
      <dsp:nvSpPr>
        <dsp:cNvPr id="0" name=""/>
        <dsp:cNvSpPr/>
      </dsp:nvSpPr>
      <dsp:spPr>
        <a:xfrm>
          <a:off x="4338044" y="816631"/>
          <a:ext cx="1778194" cy="1965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b="0" kern="1200" dirty="0">
              <a:latin typeface="Calibri Light" panose="020F0302020204030204"/>
            </a:rPr>
            <a:t>Hensikt: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b="0" kern="1200" dirty="0">
              <a:latin typeface="Calibri Light" panose="020F0302020204030204"/>
            </a:rPr>
            <a:t>Finne egnet modell for framtidige omsorgsboliger og sykehjemsplasser basert på de gjeldende rammebetingelsene ( demografi, tilgang på fagfolk )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nb-NO" sz="1100" b="0" kern="1200" dirty="0">
              <a:latin typeface="Calibri Light" panose="020F0302020204030204"/>
            </a:rPr>
            <a:t>Sentrale deltakere: Egne fagfolk fra sykehjem, demensomsorg, plan og utvikling, FDV.</a:t>
          </a:r>
        </a:p>
      </dsp:txBody>
      <dsp:txXfrm>
        <a:off x="4338044" y="816631"/>
        <a:ext cx="1778194" cy="1965093"/>
      </dsp:txXfrm>
    </dsp:sp>
    <dsp:sp modelId="{AB8BFC43-5346-4FEC-92EA-B8E94E65E17E}">
      <dsp:nvSpPr>
        <dsp:cNvPr id="0" name=""/>
        <dsp:cNvSpPr/>
      </dsp:nvSpPr>
      <dsp:spPr>
        <a:xfrm rot="5400000">
          <a:off x="4904034" y="1911399"/>
          <a:ext cx="2853627" cy="175191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8F4656-4E58-4FAC-832D-C0DD19B9AFA9}">
      <dsp:nvSpPr>
        <dsp:cNvPr id="0" name=""/>
        <dsp:cNvSpPr/>
      </dsp:nvSpPr>
      <dsp:spPr>
        <a:xfrm>
          <a:off x="6243252" y="2829153"/>
          <a:ext cx="2189894" cy="951209"/>
        </a:xfrm>
        <a:prstGeom prst="chevron">
          <a:avLst>
            <a:gd name="adj" fmla="val 25000"/>
          </a:avLst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165100" rIns="82550" bIns="16510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300" kern="1200" dirty="0">
              <a:latin typeface="Calibri Light" panose="020F0302020204030204"/>
            </a:rPr>
            <a:t>Mars – september 23?: Lokalisering av mulig beliggenhet</a:t>
          </a:r>
          <a:endParaRPr lang="nb-NO" sz="1300" kern="1200" dirty="0"/>
        </a:p>
      </dsp:txBody>
      <dsp:txXfrm>
        <a:off x="6481054" y="2829153"/>
        <a:ext cx="1714290" cy="951209"/>
      </dsp:txXfrm>
    </dsp:sp>
    <dsp:sp modelId="{54CA3EB9-DF9A-4C09-9DDD-DCCF5A1E2CDF}">
      <dsp:nvSpPr>
        <dsp:cNvPr id="0" name=""/>
        <dsp:cNvSpPr/>
      </dsp:nvSpPr>
      <dsp:spPr>
        <a:xfrm>
          <a:off x="6418443" y="816631"/>
          <a:ext cx="1778194" cy="1965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kern="1200" dirty="0">
              <a:latin typeface="Calibri Light" panose="020F0302020204030204"/>
            </a:rPr>
            <a:t>Basert på forslag til modell fra fagfolk</a:t>
          </a:r>
        </a:p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kern="1200" dirty="0">
              <a:latin typeface="Calibri Light" panose="020F0302020204030204"/>
            </a:rPr>
            <a:t>Forutsetter tilgjengelige tomter sentrumsnært og ferdig byplan</a:t>
          </a:r>
          <a:endParaRPr lang="nb-NO" sz="1100" kern="1200" dirty="0"/>
        </a:p>
      </dsp:txBody>
      <dsp:txXfrm>
        <a:off x="6418443" y="816631"/>
        <a:ext cx="1778194" cy="1965093"/>
      </dsp:txXfrm>
    </dsp:sp>
    <dsp:sp modelId="{29C6F33B-5068-4A1E-952B-7C207B61D7BE}">
      <dsp:nvSpPr>
        <dsp:cNvPr id="0" name=""/>
        <dsp:cNvSpPr/>
      </dsp:nvSpPr>
      <dsp:spPr>
        <a:xfrm rot="5400000">
          <a:off x="6984433" y="1911399"/>
          <a:ext cx="2853627" cy="175191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39509A-01E3-44B5-9691-D775ED36CBCF}">
      <dsp:nvSpPr>
        <dsp:cNvPr id="0" name=""/>
        <dsp:cNvSpPr/>
      </dsp:nvSpPr>
      <dsp:spPr>
        <a:xfrm>
          <a:off x="8323651" y="2829153"/>
          <a:ext cx="2189894" cy="951209"/>
        </a:xfrm>
        <a:prstGeom prst="chevron">
          <a:avLst>
            <a:gd name="adj" fmla="val 25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165100" rIns="82550" bIns="16510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300" kern="1200" dirty="0">
              <a:latin typeface="Calibri Light" panose="020F0302020204030204"/>
            </a:rPr>
            <a:t>September 23: Prosjektering nye omsorgsboliger og institusjon</a:t>
          </a:r>
        </a:p>
      </dsp:txBody>
      <dsp:txXfrm>
        <a:off x="8561453" y="2829153"/>
        <a:ext cx="1714290" cy="951209"/>
      </dsp:txXfrm>
    </dsp:sp>
    <dsp:sp modelId="{1C2547B5-DB76-4A33-A1D4-29C462972652}">
      <dsp:nvSpPr>
        <dsp:cNvPr id="0" name=""/>
        <dsp:cNvSpPr/>
      </dsp:nvSpPr>
      <dsp:spPr>
        <a:xfrm>
          <a:off x="8498843" y="816631"/>
          <a:ext cx="1778194" cy="1965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b="0" kern="1200" dirty="0">
              <a:latin typeface="Calibri Light" panose="020F0302020204030204"/>
            </a:rPr>
            <a:t>FDV (ekstern kapasitet ?) med Helse, omsorg og velferd</a:t>
          </a:r>
        </a:p>
      </dsp:txBody>
      <dsp:txXfrm>
        <a:off x="8498843" y="816631"/>
        <a:ext cx="1778194" cy="19650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AccentHomeChevronProcess">
  <dgm:title val="Accent Home Chevron Process"/>
  <dgm:desc val="Use to show a progression; a timeline; sequential steps in a task, process, or workflow; or to emphasize movement or direction. Level 1 text appears inside an chevron shape, except the first shape which comes in a home shape, while Level 2 text appears above the invisible rectangle shapes."/>
  <dgm:catLst>
    <dgm:cat type="process" pri="500"/>
    <dgm:cat type="timeline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contrsBasedOnsibTransCount">
      <dgm:if name="oneSibTrans" axis="ch" ptType="sibTrans" func="cnt" op="equ" val="1">
        <dgm:constrLst>
          <dgm:constr type="h" for="ch" forName="composite" refType="h" fact="0.6"/>
          <dgm:constr type="w" for="ch" forName="composite" refType="w"/>
          <dgm:constr type="primFontSz" for="des" forName="parTx" val="20"/>
          <dgm:constr type="primFontSz" for="des" forName="desTx" refType="primFontSz" refFor="des" refForName="parTx" op="lte"/>
          <dgm:constr type="primFontSz" for="des" forName="parTx" op="equ"/>
          <dgm:constr type="primFontSz" for="des" forName="desTx" op="equ"/>
          <dgm:constr type="w" for="ch" forName="space" refType="w" refFor="ch" refForName="composite" fact="-0.02"/>
          <dgm:constr type="w" for="ch" ptType="sibTrans" op="equ"/>
        </dgm:constrLst>
      </dgm:if>
      <dgm:else name="moreThanOneSibTrans">
        <dgm:choose name="contrsForMoreThanOneSibTrans">
          <dgm:if name="twoSibTrans" axis="ch" ptType="sibTrans" func="cnt" op="equ" val="2">
            <dgm:constrLst>
              <dgm:constr type="h" for="ch" forName="composite" refType="h" fact="0.6"/>
              <dgm:constr type="w" for="ch" forName="composite" refType="w"/>
              <dgm:constr type="primFontSz" for="des" forName="parTx" val="20"/>
              <dgm:constr type="primFontSz" for="des" forName="desTx" refType="primFontSz" refFor="des" refForName="parTx" op="lte"/>
              <dgm:constr type="primFontSz" for="des" forName="parTx" op="equ"/>
              <dgm:constr type="primFontSz" for="des" forName="desTx" op="equ"/>
              <dgm:constr type="w" for="ch" forName="space" refType="w" refFor="ch" refForName="composite" fact="-0.03"/>
              <dgm:constr type="w" for="ch" ptType="sibTrans" op="equ"/>
            </dgm:constrLst>
          </dgm:if>
          <dgm:else name="moreThanTwoSibTrans">
            <dgm:choose name="contrsForMoreThanTwoSibTrans">
              <dgm:if name="threeSibTrans" axis="ch" ptType="sibTrans" func="cnt" op="equ" val="3">
                <dgm:constrLst>
                  <dgm:constr type="h" for="ch" forName="composite" refType="h" fact="0.6"/>
                  <dgm:constr type="w" for="ch" forName="composite" refType="w"/>
                  <dgm:constr type="primFontSz" for="des" forName="parTx" val="20"/>
                  <dgm:constr type="primFontSz" for="des" forName="desTx" refType="primFontSz" refFor="des" refForName="parTx" op="lte"/>
                  <dgm:constr type="primFontSz" for="des" forName="parTx" op="equ"/>
                  <dgm:constr type="primFontSz" for="des" forName="desTx" op="equ"/>
                  <dgm:constr type="w" for="ch" forName="space" refType="w" refFor="ch" refForName="composite" fact="-0.04"/>
                  <dgm:constr type="w" for="ch" ptType="sibTrans" op="equ"/>
                </dgm:constrLst>
              </dgm:if>
              <dgm:else name="moreThanThreeSibTrans">
                <dgm:choose name="contrsForMoreThanThreeSibTrans">
                  <dgm:if name="fourToSixSibTrans" axis="ch" ptType="sibTrans" func="cnt" op="lte" val="6">
                    <dgm:constrLst>
                      <dgm:constr type="h" for="ch" forName="composite" refType="h" fact="0.6"/>
                      <dgm:constr type="w" for="ch" forName="composite" refType="w"/>
                      <dgm:constr type="primFontSz" for="des" forName="parTx" val="20"/>
                      <dgm:constr type="primFontSz" for="des" forName="desTx" refType="primFontSz" refFor="des" refForName="parTx" op="lte"/>
                      <dgm:constr type="primFontSz" for="des" forName="parTx" op="equ"/>
                      <dgm:constr type="primFontSz" for="des" forName="desTx" op="equ"/>
                      <dgm:constr type="w" for="ch" forName="space" refType="w" refFor="ch" refForName="composite" fact="-0.05"/>
                      <dgm:constr type="w" for="ch" ptType="sibTrans" op="equ"/>
                    </dgm:constrLst>
                  </dgm:if>
                  <dgm:else name="moreThanSixSibTrans">
                    <dgm:choose name="contrsForMoreThanSixSibTrans">
                      <dgm:if name="sevenToEightSibTrans" axis="ch" ptType="sibTrans" func="cnt" op="lte" val="8">
                        <dgm:constrLst>
                          <dgm:constr type="h" for="ch" forName="composite" refType="h" fact="0.6"/>
                          <dgm:constr type="w" for="ch" forName="composite" refType="w"/>
                          <dgm:constr type="primFontSz" for="des" forName="parTx" val="20"/>
                          <dgm:constr type="primFontSz" for="des" forName="desTx" refType="primFontSz" refFor="des" refForName="parTx" op="lte"/>
                          <dgm:constr type="primFontSz" for="des" forName="parTx" op="equ"/>
                          <dgm:constr type="primFontSz" for="des" forName="desTx" op="equ"/>
                          <dgm:constr type="w" for="ch" forName="space" refType="w" refFor="ch" refForName="composite" fact="-0.07"/>
                          <dgm:constr type="w" for="ch" ptType="sibTrans" op="equ"/>
                        </dgm:constrLst>
                      </dgm:if>
                      <dgm:else name="moreThanEightSibTrans">
                        <dgm:constrLst>
                          <dgm:constr type="h" for="ch" forName="composite" refType="h" fact="0.6"/>
                          <dgm:constr type="w" for="ch" forName="composite" refType="w"/>
                          <dgm:constr type="primFontSz" for="des" forName="parTx" val="20"/>
                          <dgm:constr type="primFontSz" for="des" forName="desTx" refType="primFontSz" refFor="des" refForName="parTx" op="lte"/>
                          <dgm:constr type="primFontSz" for="des" forName="parTx" op="equ"/>
                          <dgm:constr type="primFontSz" for="des" forName="desTx" op="equ"/>
                          <dgm:constr type="w" for="ch" forName="space" refType="w" refFor="ch" refForName="composite" fact="-0.09"/>
                          <dgm:constr type="w" for="ch" ptType="sibTrans" op="equ"/>
                        </dgm:constrLst>
                      </dgm:else>
                    </dgm:choose>
                  </dgm:else>
                </dgm:choose>
              </dgm:else>
            </dgm:choose>
          </dgm:else>
        </dgm:choose>
      </dgm:else>
    </dgm:choose>
    <dgm:ruleLst/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LayoutLTRorRTL">
          <dgm:if name="LayoutLTR" func="var" arg="dir" op="equ" val="norm">
            <dgm:constrLst>
              <dgm:constr type="w" for="ch" forName="L" refType="w" fact="0.08"/>
              <dgm:constr type="h" for="ch" forName="L" refType="h" fact="0.75"/>
              <dgm:constr type="l" for="ch" forName="L"/>
              <dgm:constr type="l" for="ch" forName="parTx"/>
              <dgm:constr type="w" for="ch" forName="parTx" refType="w"/>
              <dgm:constr type="h" for="ch" forName="parTx" refType="h" fact="0.25"/>
              <dgm:constr type="t" for="ch" forName="parTx" refType="b" refFor="ch" refForName="L"/>
              <dgm:constr type="t" for="ch" forName="desTx" refType="w" refFor="ch" refForName="L" fact="0.6"/>
              <dgm:constr type="b" for="ch" forName="desTx" refType="t" refFor="ch" refForName="EmptyPlaceHolder"/>
              <dgm:constr type="l" for="ch" forName="desTx" refType="r" refFor="ch" refForName="L"/>
              <dgm:constr type="w" for="ch" forName="desTx" refType="w" fact="0.812"/>
              <dgm:constr type="w" for="ch" forName="EmptyPlaceHolder" refType="w" fact="0.82"/>
              <dgm:constr type="l" for="ch" forName="EmptyPlaceHolder" refType="r" refFor="ch" refForName="L"/>
              <dgm:constr type="b" for="ch" forName="EmptyPlaceHolder" refType="b" refFor="ch" refForName="L"/>
              <dgm:constr type="h" for="ch" forName="EmptyPlaceHolder" refType="t" refFor="ch" refForName="desTx"/>
            </dgm:constrLst>
          </dgm:if>
          <dgm:else name="LayoutRTL">
            <dgm:constrLst>
              <dgm:constr type="w" for="ch" forName="L" refType="w" fact="0.08"/>
              <dgm:constr type="h" for="ch" forName="L" refType="h" fact="0.75"/>
              <dgm:constr type="r" for="ch" forName="L" refType="w"/>
              <dgm:constr type="r" for="ch" forName="parTx" refType="w"/>
              <dgm:constr type="w" for="ch" forName="parTx" refType="w"/>
              <dgm:constr type="h" for="ch" forName="parTx" refType="h" fact="0.25"/>
              <dgm:constr type="t" for="ch" forName="parTx" refType="b" refFor="ch" refForName="L"/>
              <dgm:constr type="t" for="ch" forName="desTx" refType="w" refFor="ch" refForName="L" fact="0.6"/>
              <dgm:constr type="b" for="ch" forName="desTx" refType="t" refFor="ch" refForName="EmptyPlaceHolder"/>
              <dgm:constr type="r" for="ch" forName="desTx" refType="l" refFor="ch" refForName="L"/>
              <dgm:constr type="w" for="ch" forName="desTx" refType="w" fact="0.812"/>
              <dgm:constr type="w" for="ch" forName="EmptyPlaceHolder" refType="w" fact="0.82"/>
              <dgm:constr type="h" for="ch" forName="EmptyPlaceHolder" refType="w" refFor="ch" refForName="L" fact="0.6"/>
              <dgm:constr type="b" for="ch" forName="EmptyPlaceHolder" refType="b" refFor="ch" refForName="L"/>
            </dgm:constrLst>
          </dgm:else>
        </dgm:choose>
        <dgm:layoutNode name="L" styleLbl="solidFgAcc1" moveWith="parTx">
          <dgm:varLst>
            <dgm:chMax val="0"/>
            <dgm:chPref val="0"/>
          </dgm:varLst>
          <dgm:alg type="sp"/>
          <dgm:choose name="Name310">
            <dgm:if name="Name311" func="var" arg="dir" op="equ" val="norm">
              <dgm:shape xmlns:r="http://schemas.openxmlformats.org/officeDocument/2006/relationships" rot="90" type="corner" r:blip="">
                <dgm:adjLst>
                  <dgm:adj idx="1" val="0.01"/>
                  <dgm:adj idx="2" val="0.01"/>
                </dgm:adjLst>
              </dgm:shape>
            </dgm:if>
            <dgm:else name="Name312">
              <dgm:shape xmlns:r="http://schemas.openxmlformats.org/officeDocument/2006/relationships" rot="180" type="corner" r:blip="">
                <dgm:adjLst>
                  <dgm:adj idx="1" val="0.01"/>
                  <dgm:adj idx="2" val="0.01"/>
                </dgm:adjLst>
              </dgm:shape>
            </dgm:else>
          </dgm:choose>
          <dgm:presOf/>
          <dgm:constrLst/>
          <dgm:ruleLst/>
        </dgm:layoutNode>
        <dgm:layoutNode name="parTx" styleLbl="alignNode1">
          <dgm:varLst>
            <dgm:chMax val="0"/>
            <dgm:chPref val="0"/>
            <dgm:bulletEnabled val="1"/>
          </dgm:varLst>
          <dgm:alg type="tx">
            <dgm:param type="txAnchorVert" val="mid"/>
            <dgm:param type="parTxLTRAlign" val="ctr"/>
            <dgm:param type="parTxRTLAlign" val="ctr"/>
          </dgm:alg>
          <dgm:choose name="MakeFirstNodeHomePlate">
            <dgm:if name="IfFirstNode" axis="self" ptType="node" func="pos" op="equ" val="1">
              <dgm:choose name="Name110">
                <dgm:if name="Name111" func="var" arg="dir" op="equ" val="norm">
                  <dgm:shape xmlns:r="http://schemas.openxmlformats.org/officeDocument/2006/relationships" type="homePlate" r:blip="">
                    <dgm:adjLst>
                      <dgm:adj idx="1" val="0.25"/>
                    </dgm:adjLst>
                  </dgm:shape>
                </dgm:if>
                <dgm:else name="Name112">
                  <dgm:shape xmlns:r="http://schemas.openxmlformats.org/officeDocument/2006/relationships" rot="180" type="homePlate" r:blip="">
                    <dgm:adjLst>
                      <dgm:adj idx="1" val="0.25"/>
                    </dgm:adjLst>
                  </dgm:shape>
                </dgm:else>
              </dgm:choose>
            </dgm:if>
            <dgm:else name="MakeRestOfNodesChevrons"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>
                      <dgm:adj idx="1" val="0.25"/>
                    </dgm:adjLst>
                  </dgm:shape>
                </dgm:if>
                <dgm:else name="Name12">
                  <dgm:shape xmlns:r="http://schemas.openxmlformats.org/officeDocument/2006/relationships" rot="180" type="chevron" r:blip="">
                    <dgm:adjLst>
                      <dgm:adj idx="1" val="0.25"/>
                    </dgm:adjLst>
                  </dgm:shape>
                </dgm:else>
              </dgm:choose>
            </dgm:else>
          </dgm:choose>
          <dgm:presOf axis="self" ptType="node"/>
          <dgm:constrLst>
            <dgm:constr type="tMarg" refType="primFontSz"/>
            <dgm:constr type="bMarg" refType="primFontSz"/>
            <dgm:constr type="lMarg" refType="primFontSz" fact="0.5"/>
            <dgm:constr type="rMarg" refType="primFontSz" fact="0.5"/>
          </dgm:constrLst>
          <dgm:ruleLst>
            <dgm:rule type="primFontSz" val="13" fact="NaN" max="NaN"/>
          </dgm:ruleLst>
        </dgm:layoutNode>
        <dgm:layoutNode name="desTx" styleLbl="revTx" moveWith="parTx">
          <dgm:varLst>
            <dgm:chMax val="0"/>
            <dgm:chPref val="0"/>
            <dgm:bulletEnabled val="1"/>
          </dgm:varLst>
          <dgm:choose name="Name210">
            <dgm:if name="Name211" func="var" arg="dir" op="equ" val="norm">
              <dgm:alg type="tx">
                <dgm:param type="txAnchorVert" val="t"/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12">
              <dgm:alg type="tx">
                <dgm:param type="txAnchorVert" val="t"/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tMarg"/>
            <dgm:constr type="bMarg"/>
            <dgm:constr type="lMarg"/>
            <dgm:constr type="rMarg"/>
          </dgm:constrLst>
          <dgm:ruleLst>
            <dgm:rule type="primFontSz" val="11" fact="NaN" max="NaN"/>
            <dgm:rule type="secFontSz" val="9" fact="NaN" max="NaN"/>
          </dgm:ruleLst>
        </dgm:layoutNode>
        <dgm:layoutNode name="EmptyPlaceHolder">
          <dgm:alg type="sp"/>
          <dgm:shape xmlns:r="http://schemas.openxmlformats.org/officeDocument/2006/relationships" r:blip="">
            <dgm:adjLst/>
          </dgm:shape>
          <dgm:presOf/>
          <dgm:constrLst/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9AB66B-8F4B-4AEA-9764-8B0FAE9032A3}" type="datetimeFigureOut">
              <a:rPr lang="nb-NO" smtClean="0"/>
              <a:t>07.09.2022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46B733-6FB6-46FF-9034-86CE2B2C63A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2681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46B733-6FB6-46FF-9034-86CE2B2C63AE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45035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Om bildene: </a:t>
            </a:r>
          </a:p>
          <a:p>
            <a:pPr marL="228600" indent="-228600">
              <a:buAutoNum type="arabicPeriod"/>
            </a:pPr>
            <a:r>
              <a:rPr lang="nb-NO" dirty="0"/>
              <a:t>del: De mest relevante planene</a:t>
            </a:r>
          </a:p>
          <a:p>
            <a:pPr marL="228600" indent="-228600">
              <a:buAutoNum type="arabicPeriod"/>
            </a:pPr>
            <a:r>
              <a:rPr lang="nb-NO" dirty="0"/>
              <a:t>Del 2: alle tiltak fra alle planer som dekker områder i eldrereformen leve hele livet! (kartlagt i forbindelse med temaplan arbeid)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46B733-6FB6-46FF-9034-86CE2B2C63AE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71032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Denne er med fordi det foregår «private» initiativ på utbygging av helsebygg. Prosessen som er beskrevet over tar med fagfolkene våre, det er kritisk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46B733-6FB6-46FF-9034-86CE2B2C63AE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25426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F0534-F666-4629-A214-304D26078389}" type="datetimeFigureOut">
              <a:rPr lang="nb-NO" smtClean="0"/>
              <a:t>07.09.2022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D6E93-BCCF-48F6-B409-FFA6962748D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6304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F0534-F666-4629-A214-304D26078389}" type="datetimeFigureOut">
              <a:rPr lang="nb-NO" smtClean="0"/>
              <a:t>07.09.2022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D6E93-BCCF-48F6-B409-FFA6962748D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7184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F0534-F666-4629-A214-304D26078389}" type="datetimeFigureOut">
              <a:rPr lang="nb-NO" smtClean="0"/>
              <a:t>07.09.2022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D6E93-BCCF-48F6-B409-FFA6962748D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6314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F0534-F666-4629-A214-304D26078389}" type="datetimeFigureOut">
              <a:rPr lang="nb-NO" smtClean="0"/>
              <a:t>07.09.2022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D6E93-BCCF-48F6-B409-FFA6962748D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00241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F0534-F666-4629-A214-304D26078389}" type="datetimeFigureOut">
              <a:rPr lang="nb-NO" smtClean="0"/>
              <a:t>07.09.2022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D6E93-BCCF-48F6-B409-FFA6962748D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44872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F0534-F666-4629-A214-304D26078389}" type="datetimeFigureOut">
              <a:rPr lang="nb-NO" smtClean="0"/>
              <a:t>07.09.2022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D6E93-BCCF-48F6-B409-FFA6962748D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8227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F0534-F666-4629-A214-304D26078389}" type="datetimeFigureOut">
              <a:rPr lang="nb-NO" smtClean="0"/>
              <a:t>07.09.2022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D6E93-BCCF-48F6-B409-FFA6962748D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08892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F0534-F666-4629-A214-304D26078389}" type="datetimeFigureOut">
              <a:rPr lang="nb-NO" smtClean="0"/>
              <a:t>07.09.2022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D6E93-BCCF-48F6-B409-FFA6962748D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58043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F0534-F666-4629-A214-304D26078389}" type="datetimeFigureOut">
              <a:rPr lang="nb-NO" smtClean="0"/>
              <a:t>07.09.2022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D6E93-BCCF-48F6-B409-FFA6962748D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56138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F0534-F666-4629-A214-304D26078389}" type="datetimeFigureOut">
              <a:rPr lang="nb-NO" smtClean="0"/>
              <a:t>07.09.2022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D6E93-BCCF-48F6-B409-FFA6962748D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93776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F0534-F666-4629-A214-304D26078389}" type="datetimeFigureOut">
              <a:rPr lang="nb-NO" smtClean="0"/>
              <a:t>07.09.2022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D6E93-BCCF-48F6-B409-FFA6962748D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83675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F0534-F666-4629-A214-304D26078389}" type="datetimeFigureOut">
              <a:rPr lang="nb-NO" smtClean="0"/>
              <a:t>07.09.2022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D6E93-BCCF-48F6-B409-FFA6962748D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277873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vk.no/temaplan-leve-hele-livet.573677.no.html" TargetMode="External"/><Relationship Id="rId2" Type="http://schemas.openxmlformats.org/officeDocument/2006/relationships/hyperlink" Target="file:///C:\Users\fmtraaa\Downloads\Kommunal+planstrategi+2020-2023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s://www.sor-varanger.kommune.no/boligpolitisk-plan-2020-2030-vedtatt.6344488-17830.html" TargetMode="External"/><Relationship Id="rId4" Type="http://schemas.openxmlformats.org/officeDocument/2006/relationships/hyperlink" Target="file:///C:\Users\fmtraaa\Downloads\Strategisk+plan+HOV+2020-2030.pdf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0E7EE53-EF2B-40E6-8519-9C97D39D92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Avslutning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25AAAF38-FAEC-444A-AE08-10951A46E7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Oppsummering</a:t>
            </a:r>
          </a:p>
          <a:p>
            <a:r>
              <a:rPr lang="nb-NO" dirty="0"/>
              <a:t>Langsiktige mål</a:t>
            </a:r>
          </a:p>
          <a:p>
            <a:r>
              <a:rPr lang="nb-NO" dirty="0"/>
              <a:t>Videre prosess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E511933E-B9D3-4209-AC20-F34E893A58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182" y="0"/>
            <a:ext cx="1210817" cy="144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982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01D7F5D-519C-4747-86EF-49CBBA557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>
                <a:cs typeface="Calibri Light"/>
              </a:rPr>
              <a:t>Dagen i dag oppsummert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B0D53D1-27F6-4301-A6EF-5761245FD1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pPr lvl="1"/>
            <a:r>
              <a:rPr lang="nb-NO" sz="2800" dirty="0">
                <a:cs typeface="Calibri"/>
              </a:rPr>
              <a:t>Mangel på fagfolk og økte behov for tjenester fører til at våre ansatte må ha gode arbeidsforhold og prioritere oppgaver mer</a:t>
            </a:r>
            <a:br>
              <a:rPr lang="nb-NO" sz="2400" dirty="0">
                <a:cs typeface="Calibri"/>
              </a:rPr>
            </a:br>
            <a:endParaRPr lang="nb-NO" sz="2400" dirty="0">
              <a:cs typeface="Calibri"/>
            </a:endParaRPr>
          </a:p>
          <a:p>
            <a:pPr lvl="1"/>
            <a:r>
              <a:rPr lang="nb-NO" sz="2800" dirty="0">
                <a:cs typeface="Calibri"/>
              </a:rPr>
              <a:t>Mange av dagens omsorgsboliger er lite effektive å yte tjenester i, og fører til økt press på institusjonsplasser</a:t>
            </a:r>
            <a:br>
              <a:rPr lang="nb-NO" sz="2800" dirty="0">
                <a:cs typeface="Calibri"/>
              </a:rPr>
            </a:br>
            <a:endParaRPr lang="nb-NO" sz="2800" dirty="0">
              <a:cs typeface="Calibri"/>
            </a:endParaRPr>
          </a:p>
          <a:p>
            <a:pPr lvl="1"/>
            <a:r>
              <a:rPr lang="nb-NO" sz="2800" dirty="0">
                <a:cs typeface="Calibri"/>
              </a:rPr>
              <a:t>Innbyggere ønsker andre boformer enn enebolig når de blir eldre</a:t>
            </a:r>
          </a:p>
          <a:p>
            <a:pPr lvl="2"/>
            <a:r>
              <a:rPr lang="nb-NO" sz="2400" dirty="0">
                <a:cs typeface="Calibri"/>
              </a:rPr>
              <a:t>I betydelig grad sammenfaller innbyggernes ønske med behov for mer sentralisering og effektivisering</a:t>
            </a:r>
            <a:br>
              <a:rPr lang="nb-NO" sz="2400" dirty="0">
                <a:cs typeface="Calibri"/>
              </a:rPr>
            </a:br>
            <a:endParaRPr lang="nb-NO" sz="2400" dirty="0">
              <a:cs typeface="Calibri"/>
            </a:endParaRPr>
          </a:p>
          <a:p>
            <a:pPr lvl="1"/>
            <a:r>
              <a:rPr lang="nb-NO" sz="2800" dirty="0">
                <a:cs typeface="Calibri"/>
              </a:rPr>
              <a:t>Hvis det er enkelt for private utbyggere å tilby boliger som er gode også for eldre er det verdifullt for kommunen</a:t>
            </a:r>
            <a:br>
              <a:rPr lang="nb-NO" sz="2800" dirty="0">
                <a:cs typeface="Calibri"/>
              </a:rPr>
            </a:br>
            <a:endParaRPr lang="nb-NO" sz="2800" dirty="0">
              <a:cs typeface="Calibri"/>
            </a:endParaRPr>
          </a:p>
          <a:p>
            <a:pPr lvl="1"/>
            <a:r>
              <a:rPr lang="nb-NO" sz="2800" dirty="0">
                <a:cs typeface="Calibri"/>
              </a:rPr>
              <a:t>Vi kan og bør gjøre det enklere å bli gammel i Sør-Varanger kommune</a:t>
            </a:r>
          </a:p>
          <a:p>
            <a:pPr lvl="2"/>
            <a:r>
              <a:rPr lang="nb-NO" sz="2400" dirty="0">
                <a:cs typeface="Calibri"/>
              </a:rPr>
              <a:t>Eldre må gjøre mer selv, men tiltak på flere områder kan hjelpe. Transport, sosial deltakelse, tilrettelegging av egen bolig</a:t>
            </a:r>
            <a:endParaRPr lang="nb-NO" sz="2800" dirty="0">
              <a:cs typeface="Calibri"/>
            </a:endParaRPr>
          </a:p>
          <a:p>
            <a:pPr lvl="1"/>
            <a:endParaRPr lang="nb-NO" sz="2800" dirty="0">
              <a:cs typeface="Calibri"/>
            </a:endParaRP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6343F855-3D59-4ECC-81D8-72EE930B8B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182" y="0"/>
            <a:ext cx="1210817" cy="144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60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B0F379A-3594-8E15-D866-79B6EAD6F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88579" cy="1106863"/>
          </a:xfrm>
        </p:spPr>
        <p:txBody>
          <a:bodyPr>
            <a:normAutofit/>
          </a:bodyPr>
          <a:lstStyle/>
          <a:p>
            <a:r>
              <a:rPr lang="nb-NO" dirty="0">
                <a:cs typeface="Calibri Light"/>
              </a:rPr>
              <a:t>Vi har strategier for å møte utfordringene</a:t>
            </a:r>
            <a:endParaRPr lang="nb-NO" dirty="0"/>
          </a:p>
        </p:txBody>
      </p:sp>
      <p:pic>
        <p:nvPicPr>
          <p:cNvPr id="6" name="Bilde 6">
            <a:extLst>
              <a:ext uri="{FF2B5EF4-FFF2-40B4-BE49-F238E27FC236}">
                <a16:creationId xmlns:a16="http://schemas.microsoft.com/office/drawing/2014/main" id="{E67F4A04-7058-19E2-7BE3-44FEC403DB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06679" y="1958427"/>
            <a:ext cx="3088427" cy="4351338"/>
          </a:xfrm>
        </p:spPr>
      </p:pic>
      <p:pic>
        <p:nvPicPr>
          <p:cNvPr id="7" name="Bilde 8">
            <a:extLst>
              <a:ext uri="{FF2B5EF4-FFF2-40B4-BE49-F238E27FC236}">
                <a16:creationId xmlns:a16="http://schemas.microsoft.com/office/drawing/2014/main" id="{0BF8B6D0-4CB5-89E5-7CD6-BFA5FC4B84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2192" y="1957302"/>
            <a:ext cx="3228109" cy="4353589"/>
          </a:xfrm>
          <a:prstGeom prst="rect">
            <a:avLst/>
          </a:prstGeom>
        </p:spPr>
      </p:pic>
      <p:pic>
        <p:nvPicPr>
          <p:cNvPr id="9" name="Bilde 9">
            <a:extLst>
              <a:ext uri="{FF2B5EF4-FFF2-40B4-BE49-F238E27FC236}">
                <a16:creationId xmlns:a16="http://schemas.microsoft.com/office/drawing/2014/main" id="{6F2CE3F3-8007-2E46-B7EE-316E05314A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7387" y="1961665"/>
            <a:ext cx="3040083" cy="4344864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7A7C0F59-5B25-4B3C-93AC-2337BCAAF1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182" y="0"/>
            <a:ext cx="1210817" cy="1440873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1735040C-A54F-4645-BCAF-43D974E5C3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861" y="1283168"/>
            <a:ext cx="10306023" cy="540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23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6FACB3C-9069-4791-BC5C-0DB7CD19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1F2038E-D777-4B76-81DD-DD13EE91B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CCCEB9F-31D9-C13F-9CE4-63750FD7C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02955"/>
            <a:ext cx="4766330" cy="1454051"/>
          </a:xfrm>
        </p:spPr>
        <p:txBody>
          <a:bodyPr>
            <a:normAutofit/>
          </a:bodyPr>
          <a:lstStyle/>
          <a:p>
            <a:r>
              <a:rPr lang="nb-NO" sz="3600">
                <a:solidFill>
                  <a:schemeClr val="tx2"/>
                </a:solidFill>
                <a:cs typeface="Calibri Light"/>
              </a:rPr>
              <a:t>Gladsak oppi alvoret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F4A887B-37EE-D38C-A449-E67BBFA0A4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421683"/>
            <a:ext cx="4765949" cy="335347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nb-NO" sz="1400" dirty="0">
                <a:solidFill>
                  <a:schemeClr val="tx2"/>
                </a:solidFill>
                <a:ea typeface="+mn-lt"/>
                <a:cs typeface="+mn-lt"/>
              </a:rPr>
              <a:t>Statsforvalteren i Troms og Finnmark nominerer </a:t>
            </a:r>
            <a:r>
              <a:rPr lang="nb-NO" sz="1400" b="1" dirty="0">
                <a:solidFill>
                  <a:schemeClr val="tx2"/>
                </a:solidFill>
                <a:ea typeface="+mn-lt"/>
                <a:cs typeface="+mn-lt"/>
              </a:rPr>
              <a:t>Sør-Varanger kommune</a:t>
            </a:r>
            <a:r>
              <a:rPr lang="nb-NO" sz="1400" dirty="0">
                <a:solidFill>
                  <a:schemeClr val="tx2"/>
                </a:solidFill>
                <a:ea typeface="+mn-lt"/>
                <a:cs typeface="+mn-lt"/>
              </a:rPr>
              <a:t> til den nasjonale Leve hele livet prisen 2022</a:t>
            </a:r>
            <a:endParaRPr lang="nb-NO" sz="1400" dirty="0">
              <a:solidFill>
                <a:schemeClr val="tx2"/>
              </a:solidFill>
              <a:cs typeface="Calibri" panose="020F0502020204030204"/>
            </a:endParaRPr>
          </a:p>
          <a:p>
            <a:pPr marL="0" indent="0">
              <a:buNone/>
            </a:pPr>
            <a:r>
              <a:rPr lang="nb-NO" sz="1400" b="1" dirty="0">
                <a:solidFill>
                  <a:schemeClr val="tx2"/>
                </a:solidFill>
                <a:ea typeface="+mn-lt"/>
                <a:cs typeface="+mn-lt"/>
              </a:rPr>
              <a:t>Begrunnelse:</a:t>
            </a:r>
            <a:br>
              <a:rPr lang="nb-NO" sz="1400" b="1" dirty="0">
                <a:ea typeface="+mn-lt"/>
                <a:cs typeface="+mn-lt"/>
              </a:rPr>
            </a:br>
            <a:r>
              <a:rPr lang="nb-NO" sz="1400" b="1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nb-NO" sz="1400" dirty="0">
                <a:solidFill>
                  <a:schemeClr val="tx2"/>
                </a:solidFill>
                <a:ea typeface="+mn-lt"/>
                <a:cs typeface="+mn-lt"/>
              </a:rPr>
              <a:t>Sør-Varanger kommune har vurdert at en økende andel eldre, økende press på helse- og omsorgstjenester og økende problemer med å rekruttere og beholde fagpersonell er sentrale samfunnsutfordringer fram mot 2040. Dette er bl.a. nedfelt i </a:t>
            </a:r>
            <a:r>
              <a:rPr lang="nb-NO" sz="1400" dirty="0">
                <a:solidFill>
                  <a:schemeClr val="tx2"/>
                </a:solidFill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kommunal planstrategi 2020-2023</a:t>
            </a:r>
            <a:r>
              <a:rPr lang="nb-NO" sz="1400" dirty="0">
                <a:solidFill>
                  <a:schemeClr val="tx2"/>
                </a:solidFill>
                <a:ea typeface="+mn-lt"/>
                <a:cs typeface="+mn-lt"/>
              </a:rPr>
              <a:t>, hvor de sier dette: </a:t>
            </a:r>
            <a:r>
              <a:rPr lang="nb-NO" sz="1400" i="1" dirty="0">
                <a:solidFill>
                  <a:schemeClr val="tx2"/>
                </a:solidFill>
                <a:ea typeface="+mn-lt"/>
                <a:cs typeface="+mn-lt"/>
              </a:rPr>
              <a:t>«Aldersgruppa fra 67 år og eldre vil øke med flere hundre personer fram mot 2040. Det vil være viktig å gjøre vurderinger knyttet til dette i forbindelse med den langsiktige planleggingen og kommunens overordnede planverk.» </a:t>
            </a:r>
            <a:endParaRPr lang="nb-NO" sz="1400" dirty="0">
              <a:solidFill>
                <a:schemeClr val="tx2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nb-NO" sz="1400" dirty="0">
                <a:solidFill>
                  <a:schemeClr val="tx2"/>
                </a:solidFill>
                <a:ea typeface="+mn-lt"/>
                <a:cs typeface="+mn-lt"/>
              </a:rPr>
              <a:t>Føringene i planstrategien er fulgt opp bl.a. ved at kommunen i inneværende kommunestyreperiode har laget en </a:t>
            </a:r>
            <a:r>
              <a:rPr lang="nb-NO" sz="1400" dirty="0">
                <a:solidFill>
                  <a:schemeClr val="tx2"/>
                </a:solidFill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tverrsektoriell temaplan for Leve hele livet-reformen</a:t>
            </a:r>
            <a:r>
              <a:rPr lang="nb-NO" sz="1400" dirty="0">
                <a:solidFill>
                  <a:schemeClr val="tx2"/>
                </a:solidFill>
                <a:ea typeface="+mn-lt"/>
                <a:cs typeface="+mn-lt"/>
              </a:rPr>
              <a:t>, en </a:t>
            </a:r>
            <a:r>
              <a:rPr lang="nb-NO" sz="1400" dirty="0">
                <a:solidFill>
                  <a:schemeClr val="tx2"/>
                </a:solidFill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strategisk plan for helse, omsorg og velferd</a:t>
            </a:r>
            <a:r>
              <a:rPr lang="nb-NO" sz="1400" dirty="0">
                <a:solidFill>
                  <a:schemeClr val="tx2"/>
                </a:solidFill>
                <a:ea typeface="+mn-lt"/>
                <a:cs typeface="+mn-lt"/>
              </a:rPr>
              <a:t> og en </a:t>
            </a:r>
            <a:r>
              <a:rPr lang="nb-NO" sz="1400" dirty="0">
                <a:solidFill>
                  <a:schemeClr val="tx2"/>
                </a:solidFill>
                <a:ea typeface="+mn-lt"/>
                <a:cs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boligpolitisk plan</a:t>
            </a:r>
            <a:r>
              <a:rPr lang="nb-NO" sz="1400" dirty="0">
                <a:solidFill>
                  <a:schemeClr val="tx2"/>
                </a:solidFill>
                <a:ea typeface="+mn-lt"/>
                <a:cs typeface="+mn-lt"/>
              </a:rPr>
              <a:t>. </a:t>
            </a:r>
            <a:endParaRPr lang="nb-NO" sz="1400">
              <a:solidFill>
                <a:schemeClr val="tx2"/>
              </a:solidFill>
              <a:cs typeface="Calibri" panose="020F0502020204030204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D354807-230F-4402-B1B9-F733A8F1F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F5A6F4A-CE87-4D5C-9382-8167967CE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1023DD2-2E6F-4419-B404-80F08460B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C4A6C98-F96E-4587-B01F-A9B01BBF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66409EC-9CC3-482A-A4A5-54ED092B3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Bilde 4" descr="Et bilde som inneholder tekst&#10;&#10;Automatisk generert beskrivelse">
            <a:extLst>
              <a:ext uri="{FF2B5EF4-FFF2-40B4-BE49-F238E27FC236}">
                <a16:creationId xmlns:a16="http://schemas.microsoft.com/office/drawing/2014/main" id="{7BE6CB1F-7D36-6DF3-3617-F0928544B6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8392" y="2834503"/>
            <a:ext cx="4142232" cy="211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682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833FA2B-D1A9-3A18-B4FE-42862D653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 fontScale="90000"/>
          </a:bodyPr>
          <a:lstStyle/>
          <a:p>
            <a:pPr algn="ctr"/>
            <a:r>
              <a:rPr lang="nb-NO" sz="5200" dirty="0">
                <a:cs typeface="Calibri Light"/>
              </a:rPr>
              <a:t>Videre prosess omsorgsboliger og institusjonsplasser</a:t>
            </a:r>
          </a:p>
        </p:txBody>
      </p:sp>
      <p:graphicFrame>
        <p:nvGraphicFramePr>
          <p:cNvPr id="4" name="Diagram 4">
            <a:extLst>
              <a:ext uri="{FF2B5EF4-FFF2-40B4-BE49-F238E27FC236}">
                <a16:creationId xmlns:a16="http://schemas.microsoft.com/office/drawing/2014/main" id="{D7F0BA53-8A0F-53A7-6BE2-D9FEAFBCE3A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60046" y="1881554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Bilde 4">
            <a:extLst>
              <a:ext uri="{FF2B5EF4-FFF2-40B4-BE49-F238E27FC236}">
                <a16:creationId xmlns:a16="http://schemas.microsoft.com/office/drawing/2014/main" id="{7854D039-0DF2-434D-8413-1543B5B4A0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182" y="0"/>
            <a:ext cx="1210817" cy="144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8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7A8B843-67D8-402C-939B-2324E4D6BF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7B2FFD7-7A78-47B7-8C00-04545CFC88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D648C0-5AA9-4B46-B185-D3A7D80350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FB99BA4-66BA-484D-BDF6-8F4EC655BA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EC629D-F273-4812-8C62-6B64EE173D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8BE4992-22B7-4054-8715-C4EBC3AC0C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E45E7D7-8022-42AC-83D9-D00CB8F5AF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6E5D68E-1E34-47DD-A861-2403F2710D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AD372D-E782-4772-A569-13ED863AA5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B8BFC43-5346-4FEC-92EA-B8E94E65E1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A8F4656-4E58-4FAC-832D-C0DD19B9AF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4CA3EB9-DF9A-4C09-9DDD-DCCF5A1E2C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C6F33B-5068-4A1E-952B-7C207B61D7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39509A-01E3-44B5-9691-D775ED36CB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C2547B5-DB76-4A33-A1D4-29C4629726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F60A9B19A4335479D9D52C7BC7E4F5D" ma:contentTypeVersion="9" ma:contentTypeDescription="Opprett et nytt dokument." ma:contentTypeScope="" ma:versionID="ce0a7f957a8b06dde185dd04d933f691">
  <xsd:schema xmlns:xsd="http://www.w3.org/2001/XMLSchema" xmlns:xs="http://www.w3.org/2001/XMLSchema" xmlns:p="http://schemas.microsoft.com/office/2006/metadata/properties" xmlns:ns3="05d1c0b9-a807-4337-8a59-136d00060a2f" xmlns:ns4="89b0298e-b930-4127-a025-7c1669753072" targetNamespace="http://schemas.microsoft.com/office/2006/metadata/properties" ma:root="true" ma:fieldsID="3f23d135db2bf58f1b7d1d5137d81b8e" ns3:_="" ns4:_="">
    <xsd:import namespace="05d1c0b9-a807-4337-8a59-136d00060a2f"/>
    <xsd:import namespace="89b0298e-b930-4127-a025-7c166975307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d1c0b9-a807-4337-8a59-136d00060a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b0298e-b930-4127-a025-7c166975307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for deling av tip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1A42C29-52CB-4E95-8F69-108528BDA7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d1c0b9-a807-4337-8a59-136d00060a2f"/>
    <ds:schemaRef ds:uri="89b0298e-b930-4127-a025-7c16697530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76EF364-AD67-4047-8BF1-191DC2E2095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40A408F-7114-4B0F-8C9D-DC691A484B4E}">
  <ds:schemaRefs>
    <ds:schemaRef ds:uri="http://purl.org/dc/terms/"/>
    <ds:schemaRef ds:uri="http://schemas.openxmlformats.org/package/2006/metadata/core-properties"/>
    <ds:schemaRef ds:uri="89b0298e-b930-4127-a025-7c1669753072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05d1c0b9-a807-4337-8a59-136d00060a2f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309</TotalTime>
  <Words>367</Words>
  <Application>Microsoft Office PowerPoint</Application>
  <PresentationFormat>Widescreen</PresentationFormat>
  <Paragraphs>36</Paragraphs>
  <Slides>5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5</vt:i4>
      </vt:variant>
    </vt:vector>
  </HeadingPairs>
  <TitlesOfParts>
    <vt:vector size="6" baseType="lpstr">
      <vt:lpstr>Office Theme</vt:lpstr>
      <vt:lpstr>Avslutning</vt:lpstr>
      <vt:lpstr>Dagen i dag oppsummert</vt:lpstr>
      <vt:lpstr>Vi har strategier for å møte utfordringene</vt:lpstr>
      <vt:lpstr>Gladsak oppi alvoret</vt:lpstr>
      <vt:lpstr>Videre prosess omsorgsboliger og institusjonsplasser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Avslutning</dc:title>
  <dc:creator>Bård Ramberg</dc:creator>
  <cp:lastModifiedBy>Bård Ramberg</cp:lastModifiedBy>
  <cp:revision>53</cp:revision>
  <dcterms:created xsi:type="dcterms:W3CDTF">2022-08-29T07:25:17Z</dcterms:created>
  <dcterms:modified xsi:type="dcterms:W3CDTF">2022-09-07T10:58:47Z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0x0101002F60A9B19A4335479D9D52C7BC7E4F5D</vt:lpwstr>
  </property>
</Properties>
</file>