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9" r:id="rId5"/>
    <p:sldId id="257" r:id="rId6"/>
    <p:sldId id="260" r:id="rId7"/>
    <p:sldId id="261" r:id="rId8"/>
    <p:sldId id="262" r:id="rId9"/>
    <p:sldId id="268" r:id="rId10"/>
    <p:sldId id="269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755D24-4CCA-4977-80E9-C9BE0C4ACF1E}" v="3" dt="2022-08-30T13:11:35.311"/>
    <p1510:client id="{7B374F1D-5392-4545-A35C-CD58C5ED66D6}" v="1" dt="2022-08-31T08:24:52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1" autoAdjust="0"/>
    <p:restoredTop sz="94660"/>
  </p:normalViewPr>
  <p:slideViewPr>
    <p:cSldViewPr snapToGrid="0">
      <p:cViewPr varScale="1">
        <p:scale>
          <a:sx n="175" d="100"/>
          <a:sy n="175" d="100"/>
        </p:scale>
        <p:origin x="30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ård Ramberg" userId="0a621a5d-6bbc-42d5-92b5-a57c75f19d72" providerId="ADAL" clId="{7DDD266E-F3E3-40F2-9E87-70A72773BBF0}"/>
    <pc:docChg chg="undo custSel addSld delSld modSld sldOrd">
      <pc:chgData name="Bård Ramberg" userId="0a621a5d-6bbc-42d5-92b5-a57c75f19d72" providerId="ADAL" clId="{7DDD266E-F3E3-40F2-9E87-70A72773BBF0}" dt="2022-08-31T08:27:50.059" v="745" actId="20577"/>
      <pc:docMkLst>
        <pc:docMk/>
      </pc:docMkLst>
      <pc:sldChg chg="modSp add">
        <pc:chgData name="Bård Ramberg" userId="0a621a5d-6bbc-42d5-92b5-a57c75f19d72" providerId="ADAL" clId="{7DDD266E-F3E3-40F2-9E87-70A72773BBF0}" dt="2022-08-31T08:27:50.059" v="745" actId="20577"/>
        <pc:sldMkLst>
          <pc:docMk/>
          <pc:sldMk cId="3856218262" sldId="257"/>
        </pc:sldMkLst>
        <pc:spChg chg="mod">
          <ac:chgData name="Bård Ramberg" userId="0a621a5d-6bbc-42d5-92b5-a57c75f19d72" providerId="ADAL" clId="{7DDD266E-F3E3-40F2-9E87-70A72773BBF0}" dt="2022-08-31T08:27:50.059" v="745" actId="20577"/>
          <ac:spMkLst>
            <pc:docMk/>
            <pc:sldMk cId="3856218262" sldId="257"/>
            <ac:spMk id="3" creationId="{2F1840C1-B080-4D67-AD05-F34F9F153C53}"/>
          </ac:spMkLst>
        </pc:spChg>
      </pc:sldChg>
      <pc:sldChg chg="addSp modSp ord">
        <pc:chgData name="Bård Ramberg" userId="0a621a5d-6bbc-42d5-92b5-a57c75f19d72" providerId="ADAL" clId="{7DDD266E-F3E3-40F2-9E87-70A72773BBF0}" dt="2022-08-30T13:14:17.407" v="665"/>
        <pc:sldMkLst>
          <pc:docMk/>
          <pc:sldMk cId="4067250170" sldId="258"/>
        </pc:sldMkLst>
        <pc:spChg chg="mod">
          <ac:chgData name="Bård Ramberg" userId="0a621a5d-6bbc-42d5-92b5-a57c75f19d72" providerId="ADAL" clId="{7DDD266E-F3E3-40F2-9E87-70A72773BBF0}" dt="2022-08-30T13:13:29.415" v="533" actId="20577"/>
          <ac:spMkLst>
            <pc:docMk/>
            <pc:sldMk cId="4067250170" sldId="258"/>
            <ac:spMk id="2" creationId="{CB1FA3B4-D23C-4E29-B738-3123F29C0BFB}"/>
          </ac:spMkLst>
        </pc:spChg>
        <pc:spChg chg="mod">
          <ac:chgData name="Bård Ramberg" userId="0a621a5d-6bbc-42d5-92b5-a57c75f19d72" providerId="ADAL" clId="{7DDD266E-F3E3-40F2-9E87-70A72773BBF0}" dt="2022-08-30T13:14:01.919" v="664" actId="20577"/>
          <ac:spMkLst>
            <pc:docMk/>
            <pc:sldMk cId="4067250170" sldId="258"/>
            <ac:spMk id="3" creationId="{FF7A0087-29D5-495C-8BFC-13457BFB4917}"/>
          </ac:spMkLst>
        </pc:spChg>
        <pc:picChg chg="add">
          <ac:chgData name="Bård Ramberg" userId="0a621a5d-6bbc-42d5-92b5-a57c75f19d72" providerId="ADAL" clId="{7DDD266E-F3E3-40F2-9E87-70A72773BBF0}" dt="2022-08-30T12:40:29.183" v="228"/>
          <ac:picMkLst>
            <pc:docMk/>
            <pc:sldMk cId="4067250170" sldId="258"/>
            <ac:picMk id="6" creationId="{2B484DA2-6B2C-4AD5-8706-A3C21522F2A7}"/>
          </ac:picMkLst>
        </pc:picChg>
      </pc:sldChg>
      <pc:sldChg chg="addSp delSp modSp">
        <pc:chgData name="Bård Ramberg" userId="0a621a5d-6bbc-42d5-92b5-a57c75f19d72" providerId="ADAL" clId="{7DDD266E-F3E3-40F2-9E87-70A72773BBF0}" dt="2022-08-30T13:12:41.826" v="486" actId="20577"/>
        <pc:sldMkLst>
          <pc:docMk/>
          <pc:sldMk cId="4044488407" sldId="259"/>
        </pc:sldMkLst>
        <pc:spChg chg="mod">
          <ac:chgData name="Bård Ramberg" userId="0a621a5d-6bbc-42d5-92b5-a57c75f19d72" providerId="ADAL" clId="{7DDD266E-F3E3-40F2-9E87-70A72773BBF0}" dt="2022-08-30T13:12:41.826" v="486" actId="20577"/>
          <ac:spMkLst>
            <pc:docMk/>
            <pc:sldMk cId="4044488407" sldId="259"/>
            <ac:spMk id="3" creationId="{F9F2390C-2048-4259-8684-226511E5E1A4}"/>
          </ac:spMkLst>
        </pc:spChg>
        <pc:spChg chg="add del">
          <ac:chgData name="Bård Ramberg" userId="0a621a5d-6bbc-42d5-92b5-a57c75f19d72" providerId="ADAL" clId="{7DDD266E-F3E3-40F2-9E87-70A72773BBF0}" dt="2022-08-30T12:39:34.196" v="191"/>
          <ac:spMkLst>
            <pc:docMk/>
            <pc:sldMk cId="4044488407" sldId="259"/>
            <ac:spMk id="4" creationId="{0C25270D-24FA-4505-A51C-377ABEA7F29E}"/>
          </ac:spMkLst>
        </pc:spChg>
        <pc:picChg chg="add">
          <ac:chgData name="Bård Ramberg" userId="0a621a5d-6bbc-42d5-92b5-a57c75f19d72" providerId="ADAL" clId="{7DDD266E-F3E3-40F2-9E87-70A72773BBF0}" dt="2022-08-30T12:40:20.640" v="223"/>
          <ac:picMkLst>
            <pc:docMk/>
            <pc:sldMk cId="4044488407" sldId="259"/>
            <ac:picMk id="5" creationId="{44511A77-4755-46F4-A331-388705C6BF97}"/>
          </ac:picMkLst>
        </pc:picChg>
      </pc:sldChg>
      <pc:sldChg chg="addSp delSp modSp add modAnim modNotesTx">
        <pc:chgData name="Bård Ramberg" userId="0a621a5d-6bbc-42d5-92b5-a57c75f19d72" providerId="ADAL" clId="{7DDD266E-F3E3-40F2-9E87-70A72773BBF0}" dt="2022-08-30T13:15:45.605" v="715" actId="20577"/>
        <pc:sldMkLst>
          <pc:docMk/>
          <pc:sldMk cId="2975049207" sldId="260"/>
        </pc:sldMkLst>
        <pc:spChg chg="mod">
          <ac:chgData name="Bård Ramberg" userId="0a621a5d-6bbc-42d5-92b5-a57c75f19d72" providerId="ADAL" clId="{7DDD266E-F3E3-40F2-9E87-70A72773BBF0}" dt="2022-08-30T13:15:45.605" v="715" actId="20577"/>
          <ac:spMkLst>
            <pc:docMk/>
            <pc:sldMk cId="2975049207" sldId="260"/>
            <ac:spMk id="2" creationId="{C8AFCF7A-F453-4527-916F-17EFEC6951AB}"/>
          </ac:spMkLst>
        </pc:spChg>
        <pc:spChg chg="del">
          <ac:chgData name="Bård Ramberg" userId="0a621a5d-6bbc-42d5-92b5-a57c75f19d72" providerId="ADAL" clId="{7DDD266E-F3E3-40F2-9E87-70A72773BBF0}" dt="2022-08-30T12:31:15.122" v="1" actId="931"/>
          <ac:spMkLst>
            <pc:docMk/>
            <pc:sldMk cId="2975049207" sldId="260"/>
            <ac:spMk id="3" creationId="{660CFA08-B0AE-4FE8-BBC5-AAEED896DEEC}"/>
          </ac:spMkLst>
        </pc:spChg>
        <pc:spChg chg="add del mod">
          <ac:chgData name="Bård Ramberg" userId="0a621a5d-6bbc-42d5-92b5-a57c75f19d72" providerId="ADAL" clId="{7DDD266E-F3E3-40F2-9E87-70A72773BBF0}" dt="2022-08-30T12:32:36.536" v="6" actId="931"/>
          <ac:spMkLst>
            <pc:docMk/>
            <pc:sldMk cId="2975049207" sldId="260"/>
            <ac:spMk id="7" creationId="{196B97B8-0606-4C8A-B08B-61AFCEFF7F30}"/>
          </ac:spMkLst>
        </pc:spChg>
        <pc:picChg chg="add del mod">
          <ac:chgData name="Bård Ramberg" userId="0a621a5d-6bbc-42d5-92b5-a57c75f19d72" providerId="ADAL" clId="{7DDD266E-F3E3-40F2-9E87-70A72773BBF0}" dt="2022-08-30T12:32:25.551" v="5" actId="478"/>
          <ac:picMkLst>
            <pc:docMk/>
            <pc:sldMk cId="2975049207" sldId="260"/>
            <ac:picMk id="5" creationId="{EFC793B7-FA75-4425-9563-F0B27E2747AD}"/>
          </ac:picMkLst>
        </pc:picChg>
        <pc:picChg chg="add mod ord">
          <ac:chgData name="Bård Ramberg" userId="0a621a5d-6bbc-42d5-92b5-a57c75f19d72" providerId="ADAL" clId="{7DDD266E-F3E3-40F2-9E87-70A72773BBF0}" dt="2022-08-30T12:38:19.518" v="48" actId="1076"/>
          <ac:picMkLst>
            <pc:docMk/>
            <pc:sldMk cId="2975049207" sldId="260"/>
            <ac:picMk id="9" creationId="{E397C04C-ADF5-4945-AF4E-A314FF000D6B}"/>
          </ac:picMkLst>
        </pc:picChg>
        <pc:picChg chg="add mod">
          <ac:chgData name="Bård Ramberg" userId="0a621a5d-6bbc-42d5-92b5-a57c75f19d72" providerId="ADAL" clId="{7DDD266E-F3E3-40F2-9E87-70A72773BBF0}" dt="2022-08-30T12:38:13.925" v="45" actId="1076"/>
          <ac:picMkLst>
            <pc:docMk/>
            <pc:sldMk cId="2975049207" sldId="260"/>
            <ac:picMk id="11" creationId="{01819096-39F4-4F43-A6AC-38D2E39B7E33}"/>
          </ac:picMkLst>
        </pc:picChg>
        <pc:picChg chg="add">
          <ac:chgData name="Bård Ramberg" userId="0a621a5d-6bbc-42d5-92b5-a57c75f19d72" providerId="ADAL" clId="{7DDD266E-F3E3-40F2-9E87-70A72773BBF0}" dt="2022-08-30T12:40:25.470" v="225"/>
          <ac:picMkLst>
            <pc:docMk/>
            <pc:sldMk cId="2975049207" sldId="260"/>
            <ac:picMk id="12" creationId="{FC140377-BA3E-41E4-844E-CC4215CA4850}"/>
          </ac:picMkLst>
        </pc:picChg>
      </pc:sldChg>
      <pc:sldChg chg="addSp delSp add">
        <pc:chgData name="Bård Ramberg" userId="0a621a5d-6bbc-42d5-92b5-a57c75f19d72" providerId="ADAL" clId="{7DDD266E-F3E3-40F2-9E87-70A72773BBF0}" dt="2022-08-30T12:40:26.622" v="226"/>
        <pc:sldMkLst>
          <pc:docMk/>
          <pc:sldMk cId="3637697978" sldId="261"/>
        </pc:sldMkLst>
        <pc:spChg chg="del">
          <ac:chgData name="Bård Ramberg" userId="0a621a5d-6bbc-42d5-92b5-a57c75f19d72" providerId="ADAL" clId="{7DDD266E-F3E3-40F2-9E87-70A72773BBF0}" dt="2022-08-30T12:37:39.537" v="23" actId="478"/>
          <ac:spMkLst>
            <pc:docMk/>
            <pc:sldMk cId="3637697978" sldId="261"/>
            <ac:spMk id="4" creationId="{254A1CAF-04D0-42A7-ADC5-71D75EEBA461}"/>
          </ac:spMkLst>
        </pc:spChg>
        <pc:picChg chg="del">
          <ac:chgData name="Bård Ramberg" userId="0a621a5d-6bbc-42d5-92b5-a57c75f19d72" providerId="ADAL" clId="{7DDD266E-F3E3-40F2-9E87-70A72773BBF0}" dt="2022-08-30T12:37:41.607" v="24" actId="478"/>
          <ac:picMkLst>
            <pc:docMk/>
            <pc:sldMk cId="3637697978" sldId="261"/>
            <ac:picMk id="7" creationId="{23E865E0-5F9D-44DD-BC3E-F246AE969039}"/>
          </ac:picMkLst>
        </pc:picChg>
        <pc:picChg chg="add">
          <ac:chgData name="Bård Ramberg" userId="0a621a5d-6bbc-42d5-92b5-a57c75f19d72" providerId="ADAL" clId="{7DDD266E-F3E3-40F2-9E87-70A72773BBF0}" dt="2022-08-30T12:40:26.622" v="226"/>
          <ac:picMkLst>
            <pc:docMk/>
            <pc:sldMk cId="3637697978" sldId="261"/>
            <ac:picMk id="8" creationId="{D07AF41C-E0F8-4C4A-A13F-E23269B752CC}"/>
          </ac:picMkLst>
        </pc:picChg>
      </pc:sldChg>
      <pc:sldChg chg="addSp delSp add">
        <pc:chgData name="Bård Ramberg" userId="0a621a5d-6bbc-42d5-92b5-a57c75f19d72" providerId="ADAL" clId="{7DDD266E-F3E3-40F2-9E87-70A72773BBF0}" dt="2022-08-30T12:40:28.272" v="227"/>
        <pc:sldMkLst>
          <pc:docMk/>
          <pc:sldMk cId="3247000934" sldId="262"/>
        </pc:sldMkLst>
        <pc:spChg chg="del">
          <ac:chgData name="Bård Ramberg" userId="0a621a5d-6bbc-42d5-92b5-a57c75f19d72" providerId="ADAL" clId="{7DDD266E-F3E3-40F2-9E87-70A72773BBF0}" dt="2022-08-30T12:39:59.682" v="221" actId="478"/>
          <ac:spMkLst>
            <pc:docMk/>
            <pc:sldMk cId="3247000934" sldId="262"/>
            <ac:spMk id="4" creationId="{44BD416F-5213-4C13-9773-CD651497A015}"/>
          </ac:spMkLst>
        </pc:spChg>
        <pc:picChg chg="del">
          <ac:chgData name="Bård Ramberg" userId="0a621a5d-6bbc-42d5-92b5-a57c75f19d72" providerId="ADAL" clId="{7DDD266E-F3E3-40F2-9E87-70A72773BBF0}" dt="2022-08-30T12:40:06.033" v="222" actId="478"/>
          <ac:picMkLst>
            <pc:docMk/>
            <pc:sldMk cId="3247000934" sldId="262"/>
            <ac:picMk id="7" creationId="{0F65F33B-083E-4A05-86C8-A6D56E9C1467}"/>
          </ac:picMkLst>
        </pc:picChg>
        <pc:picChg chg="add">
          <ac:chgData name="Bård Ramberg" userId="0a621a5d-6bbc-42d5-92b5-a57c75f19d72" providerId="ADAL" clId="{7DDD266E-F3E3-40F2-9E87-70A72773BBF0}" dt="2022-08-30T12:40:28.272" v="227"/>
          <ac:picMkLst>
            <pc:docMk/>
            <pc:sldMk cId="3247000934" sldId="262"/>
            <ac:picMk id="8" creationId="{AB612E07-A8A4-4EAA-BF78-29F18E94E056}"/>
          </ac:picMkLst>
        </pc:picChg>
      </pc:sldChg>
      <pc:sldChg chg="addSp delSp modSp add del">
        <pc:chgData name="Bård Ramberg" userId="0a621a5d-6bbc-42d5-92b5-a57c75f19d72" providerId="ADAL" clId="{7DDD266E-F3E3-40F2-9E87-70A72773BBF0}" dt="2022-08-30T13:12:11.650" v="380" actId="2696"/>
        <pc:sldMkLst>
          <pc:docMk/>
          <pc:sldMk cId="3117843409" sldId="263"/>
        </pc:sldMkLst>
        <pc:spChg chg="del">
          <ac:chgData name="Bård Ramberg" userId="0a621a5d-6bbc-42d5-92b5-a57c75f19d72" providerId="ADAL" clId="{7DDD266E-F3E3-40F2-9E87-70A72773BBF0}" dt="2022-08-30T12:39:43.525" v="195"/>
          <ac:spMkLst>
            <pc:docMk/>
            <pc:sldMk cId="3117843409" sldId="263"/>
            <ac:spMk id="2" creationId="{19094E1C-A4F5-47B7-AB5B-5AC280519687}"/>
          </ac:spMkLst>
        </pc:spChg>
        <pc:spChg chg="del">
          <ac:chgData name="Bård Ramberg" userId="0a621a5d-6bbc-42d5-92b5-a57c75f19d72" providerId="ADAL" clId="{7DDD266E-F3E3-40F2-9E87-70A72773BBF0}" dt="2022-08-30T12:39:43.525" v="195"/>
          <ac:spMkLst>
            <pc:docMk/>
            <pc:sldMk cId="3117843409" sldId="263"/>
            <ac:spMk id="3" creationId="{D3985148-955C-4F65-AAF8-17CC7DD713D8}"/>
          </ac:spMkLst>
        </pc:spChg>
        <pc:spChg chg="add del">
          <ac:chgData name="Bård Ramberg" userId="0a621a5d-6bbc-42d5-92b5-a57c75f19d72" providerId="ADAL" clId="{7DDD266E-F3E3-40F2-9E87-70A72773BBF0}" dt="2022-08-30T12:39:39.367" v="194"/>
          <ac:spMkLst>
            <pc:docMk/>
            <pc:sldMk cId="3117843409" sldId="263"/>
            <ac:spMk id="4" creationId="{9B003294-3C0E-4399-B014-AFDD5ABB03A5}"/>
          </ac:spMkLst>
        </pc:spChg>
        <pc:spChg chg="add mod">
          <ac:chgData name="Bård Ramberg" userId="0a621a5d-6bbc-42d5-92b5-a57c75f19d72" providerId="ADAL" clId="{7DDD266E-F3E3-40F2-9E87-70A72773BBF0}" dt="2022-08-30T12:39:53.970" v="220" actId="20577"/>
          <ac:spMkLst>
            <pc:docMk/>
            <pc:sldMk cId="3117843409" sldId="263"/>
            <ac:spMk id="5" creationId="{4EC51BCE-1C7B-4DC3-A0CE-C53F19E82703}"/>
          </ac:spMkLst>
        </pc:spChg>
        <pc:spChg chg="add mod">
          <ac:chgData name="Bård Ramberg" userId="0a621a5d-6bbc-42d5-92b5-a57c75f19d72" providerId="ADAL" clId="{7DDD266E-F3E3-40F2-9E87-70A72773BBF0}" dt="2022-08-30T13:12:07.980" v="379" actId="20577"/>
          <ac:spMkLst>
            <pc:docMk/>
            <pc:sldMk cId="3117843409" sldId="263"/>
            <ac:spMk id="6" creationId="{55D35EEF-34EF-49BD-BA22-6E2B8865173F}"/>
          </ac:spMkLst>
        </pc:spChg>
        <pc:picChg chg="add">
          <ac:chgData name="Bård Ramberg" userId="0a621a5d-6bbc-42d5-92b5-a57c75f19d72" providerId="ADAL" clId="{7DDD266E-F3E3-40F2-9E87-70A72773BBF0}" dt="2022-08-30T12:40:23.598" v="224"/>
          <ac:picMkLst>
            <pc:docMk/>
            <pc:sldMk cId="3117843409" sldId="263"/>
            <ac:picMk id="7" creationId="{E6AFE4EB-6A1A-4AC9-BF3C-BEAFBFF6BE0D}"/>
          </ac:picMkLst>
        </pc:picChg>
      </pc:sldChg>
      <pc:sldChg chg="addSp delSp modSp add">
        <pc:chgData name="Bård Ramberg" userId="0a621a5d-6bbc-42d5-92b5-a57c75f19d72" providerId="ADAL" clId="{7DDD266E-F3E3-40F2-9E87-70A72773BBF0}" dt="2022-08-31T08:27:24.348" v="736" actId="20577"/>
        <pc:sldMkLst>
          <pc:docMk/>
          <pc:sldMk cId="3282988416" sldId="268"/>
        </pc:sldMkLst>
        <pc:spChg chg="mod">
          <ac:chgData name="Bård Ramberg" userId="0a621a5d-6bbc-42d5-92b5-a57c75f19d72" providerId="ADAL" clId="{7DDD266E-F3E3-40F2-9E87-70A72773BBF0}" dt="2022-08-31T08:27:24.348" v="736" actId="20577"/>
          <ac:spMkLst>
            <pc:docMk/>
            <pc:sldMk cId="3282988416" sldId="268"/>
            <ac:spMk id="3" creationId="{7D6CEE64-3FBA-42BA-946F-813BA9D9BAE0}"/>
          </ac:spMkLst>
        </pc:spChg>
        <pc:spChg chg="add del">
          <ac:chgData name="Bård Ramberg" userId="0a621a5d-6bbc-42d5-92b5-a57c75f19d72" providerId="ADAL" clId="{7DDD266E-F3E3-40F2-9E87-70A72773BBF0}" dt="2022-08-30T12:44:26.502" v="278"/>
          <ac:spMkLst>
            <pc:docMk/>
            <pc:sldMk cId="3282988416" sldId="268"/>
            <ac:spMk id="4" creationId="{0DEA3594-C01E-44F9-8742-FA8F41979A0B}"/>
          </ac:spMkLst>
        </pc:spChg>
        <pc:spChg chg="mod">
          <ac:chgData name="Bård Ramberg" userId="0a621a5d-6bbc-42d5-92b5-a57c75f19d72" providerId="ADAL" clId="{7DDD266E-F3E3-40F2-9E87-70A72773BBF0}" dt="2022-08-31T08:26:23.133" v="716"/>
          <ac:spMkLst>
            <pc:docMk/>
            <pc:sldMk cId="3282988416" sldId="268"/>
            <ac:spMk id="6" creationId="{6509ECA9-B03B-4C7B-BEF8-3D957D3B908F}"/>
          </ac:spMkLst>
        </pc:spChg>
        <pc:picChg chg="add del">
          <ac:chgData name="Bård Ramberg" userId="0a621a5d-6bbc-42d5-92b5-a57c75f19d72" providerId="ADAL" clId="{7DDD266E-F3E3-40F2-9E87-70A72773BBF0}" dt="2022-08-30T12:44:33.490" v="280" actId="478"/>
          <ac:picMkLst>
            <pc:docMk/>
            <pc:sldMk cId="3282988416" sldId="268"/>
            <ac:picMk id="5" creationId="{1C92DB1A-4EC4-4799-8B02-C428B74A49C3}"/>
          </ac:picMkLst>
        </pc:picChg>
        <pc:picChg chg="mod">
          <ac:chgData name="Bård Ramberg" userId="0a621a5d-6bbc-42d5-92b5-a57c75f19d72" providerId="ADAL" clId="{7DDD266E-F3E3-40F2-9E87-70A72773BBF0}" dt="2022-08-31T08:26:50.339" v="727" actId="1076"/>
          <ac:picMkLst>
            <pc:docMk/>
            <pc:sldMk cId="3282988416" sldId="268"/>
            <ac:picMk id="8" creationId="{79143B2C-3BFB-48D0-A47F-FEE242E2DAA1}"/>
          </ac:picMkLst>
        </pc:picChg>
        <pc:picChg chg="del">
          <ac:chgData name="Bård Ramberg" userId="0a621a5d-6bbc-42d5-92b5-a57c75f19d72" providerId="ADAL" clId="{7DDD266E-F3E3-40F2-9E87-70A72773BBF0}" dt="2022-08-30T12:42:01.976" v="276" actId="478"/>
          <ac:picMkLst>
            <pc:docMk/>
            <pc:sldMk cId="3282988416" sldId="268"/>
            <ac:picMk id="11" creationId="{D7FB5E6C-7C50-4014-A649-83EFA69EA40A}"/>
          </ac:picMkLst>
        </pc:picChg>
      </pc:sldChg>
      <pc:sldChg chg="addSp add">
        <pc:chgData name="Bård Ramberg" userId="0a621a5d-6bbc-42d5-92b5-a57c75f19d72" providerId="ADAL" clId="{7DDD266E-F3E3-40F2-9E87-70A72773BBF0}" dt="2022-08-30T13:14:26.375" v="666"/>
        <pc:sldMkLst>
          <pc:docMk/>
          <pc:sldMk cId="3230490903" sldId="269"/>
        </pc:sldMkLst>
        <pc:picChg chg="add">
          <ac:chgData name="Bård Ramberg" userId="0a621a5d-6bbc-42d5-92b5-a57c75f19d72" providerId="ADAL" clId="{7DDD266E-F3E3-40F2-9E87-70A72773BBF0}" dt="2022-08-30T13:14:26.375" v="666"/>
          <ac:picMkLst>
            <pc:docMk/>
            <pc:sldMk cId="3230490903" sldId="269"/>
            <ac:picMk id="4" creationId="{D505D0E5-CA72-4741-8DA0-E74FADFDA4FF}"/>
          </ac:picMkLst>
        </pc:picChg>
      </pc:sldChg>
      <pc:sldChg chg="add del">
        <pc:chgData name="Bård Ramberg" userId="0a621a5d-6bbc-42d5-92b5-a57c75f19d72" providerId="ADAL" clId="{7DDD266E-F3E3-40F2-9E87-70A72773BBF0}" dt="2022-08-30T12:45:05.007" v="284" actId="2696"/>
        <pc:sldMkLst>
          <pc:docMk/>
          <pc:sldMk cId="3034381377" sldId="270"/>
        </pc:sldMkLst>
      </pc:sldChg>
      <pc:sldChg chg="addSp add">
        <pc:chgData name="Bård Ramberg" userId="0a621a5d-6bbc-42d5-92b5-a57c75f19d72" providerId="ADAL" clId="{7DDD266E-F3E3-40F2-9E87-70A72773BBF0}" dt="2022-08-30T13:14:27.572" v="667"/>
        <pc:sldMkLst>
          <pc:docMk/>
          <pc:sldMk cId="4122690201" sldId="271"/>
        </pc:sldMkLst>
        <pc:picChg chg="add">
          <ac:chgData name="Bård Ramberg" userId="0a621a5d-6bbc-42d5-92b5-a57c75f19d72" providerId="ADAL" clId="{7DDD266E-F3E3-40F2-9E87-70A72773BBF0}" dt="2022-08-30T13:14:27.572" v="667"/>
          <ac:picMkLst>
            <pc:docMk/>
            <pc:sldMk cId="4122690201" sldId="271"/>
            <ac:picMk id="4" creationId="{D29EA422-4850-4A00-A58C-F9D139FB65E1}"/>
          </ac:picMkLst>
        </pc:picChg>
      </pc:sldChg>
      <pc:sldChg chg="addSp modSp add del">
        <pc:chgData name="Bård Ramberg" userId="0a621a5d-6bbc-42d5-92b5-a57c75f19d72" providerId="ADAL" clId="{7DDD266E-F3E3-40F2-9E87-70A72773BBF0}" dt="2022-08-30T13:14:36.833" v="670" actId="2696"/>
        <pc:sldMkLst>
          <pc:docMk/>
          <pc:sldMk cId="2972804832" sldId="272"/>
        </pc:sldMkLst>
        <pc:spChg chg="mod">
          <ac:chgData name="Bård Ramberg" userId="0a621a5d-6bbc-42d5-92b5-a57c75f19d72" providerId="ADAL" clId="{7DDD266E-F3E3-40F2-9E87-70A72773BBF0}" dt="2022-08-30T13:02:33.366" v="305" actId="20577"/>
          <ac:spMkLst>
            <pc:docMk/>
            <pc:sldMk cId="2972804832" sldId="272"/>
            <ac:spMk id="2" creationId="{A1F8410F-5F97-4709-9F03-A01C0F33EB56}"/>
          </ac:spMkLst>
        </pc:spChg>
        <pc:spChg chg="mod">
          <ac:chgData name="Bård Ramberg" userId="0a621a5d-6bbc-42d5-92b5-a57c75f19d72" providerId="ADAL" clId="{7DDD266E-F3E3-40F2-9E87-70A72773BBF0}" dt="2022-08-30T13:02:42.459" v="338" actId="20577"/>
          <ac:spMkLst>
            <pc:docMk/>
            <pc:sldMk cId="2972804832" sldId="272"/>
            <ac:spMk id="3" creationId="{CC757279-3512-4A03-BB85-292FF3AC2426}"/>
          </ac:spMkLst>
        </pc:spChg>
        <pc:picChg chg="add">
          <ac:chgData name="Bård Ramberg" userId="0a621a5d-6bbc-42d5-92b5-a57c75f19d72" providerId="ADAL" clId="{7DDD266E-F3E3-40F2-9E87-70A72773BBF0}" dt="2022-08-30T13:14:30.596" v="668"/>
          <ac:picMkLst>
            <pc:docMk/>
            <pc:sldMk cId="2972804832" sldId="272"/>
            <ac:picMk id="4" creationId="{74DD2DA5-8CBC-4004-97FB-F063D2F49ED4}"/>
          </ac:picMkLst>
        </pc:picChg>
      </pc:sldChg>
    </pc:docChg>
  </pc:docChgLst>
  <pc:docChgLst>
    <pc:chgData name="Bård Ramberg" userId="S::bra@svk.no::0a621a5d-6bbc-42d5-92b5-a57c75f19d72" providerId="AD" clId="Web-{7B374F1D-5392-4545-A35C-CD58C5ED66D6}"/>
    <pc:docChg chg="delSld">
      <pc:chgData name="Bård Ramberg" userId="S::bra@svk.no::0a621a5d-6bbc-42d5-92b5-a57c75f19d72" providerId="AD" clId="Web-{7B374F1D-5392-4545-A35C-CD58C5ED66D6}" dt="2022-08-31T08:24:52.537" v="0"/>
      <pc:docMkLst>
        <pc:docMk/>
      </pc:docMkLst>
      <pc:sldChg chg="del">
        <pc:chgData name="Bård Ramberg" userId="S::bra@svk.no::0a621a5d-6bbc-42d5-92b5-a57c75f19d72" providerId="AD" clId="Web-{7B374F1D-5392-4545-A35C-CD58C5ED66D6}" dt="2022-08-31T08:24:52.537" v="0"/>
        <pc:sldMkLst>
          <pc:docMk/>
          <pc:sldMk cId="4067250170" sldId="258"/>
        </pc:sldMkLst>
      </pc:sldChg>
    </pc:docChg>
  </pc:docChgLst>
  <pc:docChgLst>
    <pc:chgData name="Bård Ramberg" userId="S::bra@svk.no::0a621a5d-6bbc-42d5-92b5-a57c75f19d72" providerId="AD" clId="Web-{A3755D24-4CCA-4977-80E9-C9BE0C4ACF1E}"/>
    <pc:docChg chg="modSld">
      <pc:chgData name="Bård Ramberg" userId="S::bra@svk.no::0a621a5d-6bbc-42d5-92b5-a57c75f19d72" providerId="AD" clId="Web-{A3755D24-4CCA-4977-80E9-C9BE0C4ACF1E}" dt="2022-08-30T13:11:35.311" v="1"/>
      <pc:docMkLst>
        <pc:docMk/>
      </pc:docMkLst>
      <pc:sldChg chg="addSp delSp modSp">
        <pc:chgData name="Bård Ramberg" userId="S::bra@svk.no::0a621a5d-6bbc-42d5-92b5-a57c75f19d72" providerId="AD" clId="Web-{A3755D24-4CCA-4977-80E9-C9BE0C4ACF1E}" dt="2022-08-30T13:11:35.311" v="1"/>
        <pc:sldMkLst>
          <pc:docMk/>
          <pc:sldMk cId="3117843409" sldId="263"/>
        </pc:sldMkLst>
        <pc:picChg chg="add del mod">
          <ac:chgData name="Bård Ramberg" userId="S::bra@svk.no::0a621a5d-6bbc-42d5-92b5-a57c75f19d72" providerId="AD" clId="Web-{A3755D24-4CCA-4977-80E9-C9BE0C4ACF1E}" dt="2022-08-30T13:11:35.311" v="1"/>
          <ac:picMkLst>
            <pc:docMk/>
            <pc:sldMk cId="3117843409" sldId="263"/>
            <ac:picMk id="2" creationId="{BA8BE56E-DE15-E06E-82F0-7A0F2F2CE14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9BE-3878-418F-9D2A-8C42ABCE77AA}" type="datetimeFigureOut">
              <a:rPr lang="nb-NO" smtClean="0"/>
              <a:t>30.08.2022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5846D-8D33-4B71-82C7-AA4198E7B9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61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Kilde: https://www.ssb.no/befolkning/befolkningsframskrivinger/statistikk/regionale-befolkningsframskrivinger/artikler/visualisering-av-befolkningsframskrivinger-for-kommunene-2022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5846D-8D33-4B71-82C7-AA4198E7B9E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4869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I 2022: </a:t>
            </a:r>
            <a:r>
              <a:rPr lang="nb-NO" sz="1200" dirty="0" err="1"/>
              <a:t>Ca</a:t>
            </a:r>
            <a:r>
              <a:rPr lang="nb-NO" sz="1200" dirty="0"/>
              <a:t> 4 yrkesaktive pr eldre. I 2050: 2</a:t>
            </a:r>
            <a:br>
              <a:rPr lang="nb-NO" sz="1200" dirty="0"/>
            </a:br>
            <a:endParaRPr lang="nb-NO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Familieomsorgen vil kunne bli betydelig redusert fra 2025, noe som vil kunne bety at det blir nødvendig med mer innsats fra kommunen, frivillige og resten av lokalsamfunnet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I årene fremover vil det bli viktig å styrke samarbeidet med pårørende, i tråd med nasjonale satsinger og strategier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Redusert familieomsorg vil øke betydningen av andre sosiale nettverk. Det blir viktig med en lokalisering og utforming av boliger som gir mulighet for sosial deltakelse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25E59-6EE3-4BEA-9A25-1039C1B37C2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157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I 2050 vil Sør-Varanger ha 445 personer i kommunen med demens. Dette tilsvarer en økning på 256, eller 135.45% fra 2020 til 2050</a:t>
            </a:r>
            <a:br>
              <a:rPr lang="nb-NO" dirty="0"/>
            </a:b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Dette vil påvirke hvilke oppgaver helsetjenestene må prioritere</a:t>
            </a:r>
            <a:br>
              <a:rPr lang="nb-NO" dirty="0"/>
            </a:b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Negative konsekvenser som følge av utviklingen til en viss grad avhjelpes ved godt tilrettelagte nærmiljø, boliger, kollektivtilbud og effektive tjenester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Kilde: https://demenskartet.no/#5444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25E59-6EE3-4BEA-9A25-1039C1B37C2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1307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25E59-6EE3-4BEA-9A25-1039C1B37C2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937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748-0A7F-4F53-A7BA-FDF44C212AAD}" type="datetimeFigureOut">
              <a:rPr lang="nb-NO" smtClean="0"/>
              <a:t>30.08.2022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E4B0-3E52-46A4-A0D5-CA27541C97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259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748-0A7F-4F53-A7BA-FDF44C212AAD}" type="datetimeFigureOut">
              <a:rPr lang="nb-NO" smtClean="0"/>
              <a:t>30.08.2022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E4B0-3E52-46A4-A0D5-CA27541C97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61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748-0A7F-4F53-A7BA-FDF44C212AAD}" type="datetimeFigureOut">
              <a:rPr lang="nb-NO" smtClean="0"/>
              <a:t>30.08.2022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E4B0-3E52-46A4-A0D5-CA27541C97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250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C9B9-4080-4D85-9101-3C5E23018837}" type="datetimeFigureOut">
              <a:rPr lang="nb-NO" smtClean="0"/>
              <a:t>30.08.2022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62F3-2301-47FA-B153-8DD93236CF1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9">
            <a:extLst>
              <a:ext uri="{FF2B5EF4-FFF2-40B4-BE49-F238E27FC236}">
                <a16:creationId xmlns:a16="http://schemas.microsoft.com/office/drawing/2014/main" id="{C5CAB8A2-53E9-4E46-8B58-4DDDEF968D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883900" y="0"/>
            <a:ext cx="1308100" cy="139223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965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748-0A7F-4F53-A7BA-FDF44C212AAD}" type="datetimeFigureOut">
              <a:rPr lang="nb-NO" smtClean="0"/>
              <a:t>30.08.2022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E4B0-3E52-46A4-A0D5-CA27541C97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937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748-0A7F-4F53-A7BA-FDF44C212AAD}" type="datetimeFigureOut">
              <a:rPr lang="nb-NO" smtClean="0"/>
              <a:t>30.08.2022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E4B0-3E52-46A4-A0D5-CA27541C97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388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748-0A7F-4F53-A7BA-FDF44C212AAD}" type="datetimeFigureOut">
              <a:rPr lang="nb-NO" smtClean="0"/>
              <a:t>30.08.2022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E4B0-3E52-46A4-A0D5-CA27541C97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168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748-0A7F-4F53-A7BA-FDF44C212AAD}" type="datetimeFigureOut">
              <a:rPr lang="nb-NO" smtClean="0"/>
              <a:t>30.08.2022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E4B0-3E52-46A4-A0D5-CA27541C97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08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748-0A7F-4F53-A7BA-FDF44C212AAD}" type="datetimeFigureOut">
              <a:rPr lang="nb-NO" smtClean="0"/>
              <a:t>30.08.2022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E4B0-3E52-46A4-A0D5-CA27541C97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544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748-0A7F-4F53-A7BA-FDF44C212AAD}" type="datetimeFigureOut">
              <a:rPr lang="nb-NO" smtClean="0"/>
              <a:t>30.08.2022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E4B0-3E52-46A4-A0D5-CA27541C97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181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748-0A7F-4F53-A7BA-FDF44C212AAD}" type="datetimeFigureOut">
              <a:rPr lang="nb-NO" smtClean="0"/>
              <a:t>30.08.2022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E4B0-3E52-46A4-A0D5-CA27541C97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669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748-0A7F-4F53-A7BA-FDF44C212AAD}" type="datetimeFigureOut">
              <a:rPr lang="nb-NO" smtClean="0"/>
              <a:t>30.08.2022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E4B0-3E52-46A4-A0D5-CA27541C97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528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5C748-0A7F-4F53-A7BA-FDF44C212AAD}" type="datetimeFigureOut">
              <a:rPr lang="nb-NO" smtClean="0"/>
              <a:t>30.08.2022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E4B0-3E52-46A4-A0D5-CA27541C97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6864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6A64A4-49C1-49EA-89A1-F4EFF02A7F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Dialogmøter om kollektivtransport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9F2390C-2048-4259-8684-226511E5E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SVK og TFFK, august 2022</a:t>
            </a:r>
          </a:p>
          <a:p>
            <a:endParaRPr lang="nb-NO" dirty="0"/>
          </a:p>
          <a:p>
            <a:r>
              <a:rPr lang="nb-NO" dirty="0"/>
              <a:t>Start av regelmessige dialogmøter</a:t>
            </a:r>
          </a:p>
          <a:p>
            <a:r>
              <a:rPr lang="nb-NO" dirty="0"/>
              <a:t>Kommunens ønsker og behov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4511A77-4755-46F4-A331-388705C6B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82" y="0"/>
            <a:ext cx="1210817" cy="14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8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BB241-F75C-468F-A028-A62029B49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 dialogmøter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1840C1-B080-4D67-AD05-F34F9F153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Saksnr</a:t>
            </a:r>
            <a:r>
              <a:rPr lang="nb-NO" dirty="0"/>
              <a:t>.: 21/3017/13 Høringsuttalelse fra Sør-Varanger kommune - Landbasert rutetransport i Finnmark</a:t>
            </a:r>
            <a:br>
              <a:rPr lang="nb-NO" dirty="0"/>
            </a:br>
            <a:endParaRPr lang="nb-NO" dirty="0"/>
          </a:p>
          <a:p>
            <a:pPr lvl="1"/>
            <a:r>
              <a:rPr lang="nb-NO" dirty="0"/>
              <a:t>«…Det er ønskelig med bedre dialog mellom fylkeskommunen og Sør-Varanger på dette punktet. De jevnlige dialogmøtene mellom fylkeskommunen og Sør-Varanger kommune bør gjenopptas»</a:t>
            </a:r>
            <a:br>
              <a:rPr lang="nb-NO" dirty="0"/>
            </a:br>
            <a:endParaRPr lang="nb-NO" dirty="0"/>
          </a:p>
          <a:p>
            <a:pPr lvl="1"/>
            <a:r>
              <a:rPr lang="nb-NO" dirty="0"/>
              <a:t>«…Jevnlige dialogmøter mellom Sør-Varanger kommune og TFFK må innføres - minst to ganger per år. Dialogmøtene må kunne gi mulighet for justering/revidering av transporttilbudet (både ruter og kjøretøy) i løpet av 7-års-perioden»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621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AFCF7A-F453-4527-916F-17EFEC695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327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Kommunens utfordringer: endringer i demografi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1819096-39F4-4F43-A6AC-38D2E39B7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9" y="1209983"/>
            <a:ext cx="7293625" cy="5071893"/>
          </a:xfrm>
          <a:prstGeom prst="rect">
            <a:avLst/>
          </a:prstGeom>
        </p:spPr>
      </p:pic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E397C04C-ADF5-4945-AF4E-A314FF000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73" y="1862742"/>
            <a:ext cx="7063820" cy="4912091"/>
          </a:xfr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FC140377-BA3E-41E4-844E-CC4215CA4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82" y="0"/>
            <a:ext cx="1210817" cy="14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4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39025B-B743-46F9-B88B-051226C6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5" y="248652"/>
            <a:ext cx="8867274" cy="744204"/>
          </a:xfrm>
        </p:spPr>
        <p:txBody>
          <a:bodyPr/>
          <a:lstStyle/>
          <a:p>
            <a:pPr algn="ctr"/>
            <a:r>
              <a:rPr lang="nb-NO" dirty="0"/>
              <a:t>Færre yrkesaktive pr eldre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BD549EBF-F6EA-450D-B14B-53B8518BE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768" y="1052346"/>
            <a:ext cx="7868309" cy="5132546"/>
          </a:xfr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07AF41C-E0F8-4C4A-A13F-E23269B75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82" y="0"/>
            <a:ext cx="1210817" cy="14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97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A7B0C7-E655-431D-9F54-35DE753C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49" y="161924"/>
            <a:ext cx="8963025" cy="976313"/>
          </a:xfrm>
        </p:spPr>
        <p:txBody>
          <a:bodyPr/>
          <a:lstStyle/>
          <a:p>
            <a:r>
              <a:rPr lang="nb-NO" dirty="0"/>
              <a:t>Mange flere innbyggere med demens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F1916498-064C-492D-97D3-2B0C123BE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6" y="1082396"/>
            <a:ext cx="7943848" cy="5188524"/>
          </a:xfrm>
          <a:solidFill>
            <a:schemeClr val="tx1"/>
          </a:solidFill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B612E07-A8A4-4EAA-BF78-29F18E94E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82" y="0"/>
            <a:ext cx="1210817" cy="14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0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193337CF-0908-4C4A-9861-CF9079F43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82" y="0"/>
            <a:ext cx="1210817" cy="144087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DDF57E7-8B6B-4467-9ABB-410471C0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Kafemøter våren 22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6CEE64-3FBA-42BA-946F-813BA9D9B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864575"/>
            <a:ext cx="5133976" cy="3971353"/>
          </a:xfrm>
        </p:spPr>
        <p:txBody>
          <a:bodyPr>
            <a:normAutofit fontScale="92500" lnSpcReduction="10000"/>
          </a:bodyPr>
          <a:lstStyle/>
          <a:p>
            <a:r>
              <a:rPr lang="nb-NO" sz="2000" dirty="0"/>
              <a:t>Bakgrunn for møtene: Kartleggingstiltak som følge av temaplan leve hele livet, vedtatt desember 2021</a:t>
            </a:r>
            <a:br>
              <a:rPr lang="nb-NO" sz="2000" dirty="0"/>
            </a:br>
            <a:endParaRPr lang="nb-NO" sz="2000" dirty="0"/>
          </a:p>
          <a:p>
            <a:r>
              <a:rPr lang="nb-NO" sz="2000" dirty="0"/>
              <a:t>I møtene ble deltakerne spurt om hvor godt forskjellige områder av lokalsamfunnet er tilpasset eldre</a:t>
            </a:r>
            <a:br>
              <a:rPr lang="nb-NO" sz="2000" dirty="0"/>
            </a:br>
            <a:endParaRPr lang="nb-NO" sz="2000" dirty="0"/>
          </a:p>
          <a:p>
            <a:r>
              <a:rPr lang="nb-NO" sz="2000" dirty="0"/>
              <a:t>Seks kafemøter gjennomført med innbyggere over 65 år våren 2022</a:t>
            </a:r>
            <a:br>
              <a:rPr lang="nb-NO" sz="2000" dirty="0"/>
            </a:br>
            <a:endParaRPr lang="nb-NO" sz="2000" dirty="0"/>
          </a:p>
          <a:p>
            <a:r>
              <a:rPr lang="nb-NO" sz="2000" dirty="0"/>
              <a:t>Bugøynes, </a:t>
            </a:r>
            <a:r>
              <a:rPr lang="nb-NO" sz="2000" dirty="0" err="1"/>
              <a:t>Jarfjord</a:t>
            </a:r>
            <a:r>
              <a:rPr lang="nb-NO" sz="2000" dirty="0"/>
              <a:t>, Neiden, Kirkenes, Pasvik, Bjørnevatn / Sandnes har blitt besøkt. Til sammen deltok ca. 85 innbyggere på møtene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509ECA9-B03B-4C7B-BEF8-3D957D3B908F}"/>
              </a:ext>
            </a:extLst>
          </p:cNvPr>
          <p:cNvSpPr/>
          <p:nvPr/>
        </p:nvSpPr>
        <p:spPr>
          <a:xfrm>
            <a:off x="695324" y="5324015"/>
            <a:ext cx="8582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9143B2C-3BFB-48D0-A47F-FEE242E2D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39" y="1616529"/>
            <a:ext cx="6425360" cy="464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88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8E4CA1-B3C1-44E9-A354-BC270B9C6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Funn fra kafemøter, svake områder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32B07D-BFC1-4E09-89A6-3541CF32C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fontAlgn="ctr"/>
            <a:r>
              <a:rPr lang="nb-NO" sz="3200" dirty="0" err="1"/>
              <a:t>Flexbuss</a:t>
            </a:r>
            <a:r>
              <a:rPr lang="nb-NO" sz="3200" dirty="0"/>
              <a:t> finnes, men varierer hvor brukervennlig ordningen er</a:t>
            </a:r>
            <a:br>
              <a:rPr lang="nb-NO" sz="3200" dirty="0"/>
            </a:br>
            <a:endParaRPr lang="nb-NO" sz="3200" dirty="0"/>
          </a:p>
          <a:p>
            <a:pPr lvl="1" fontAlgn="ctr"/>
            <a:r>
              <a:rPr lang="nb-NO" sz="3200" dirty="0"/>
              <a:t>Vanskelig å bruke kollektivtilbud praktisk, til handling og avtaler</a:t>
            </a:r>
            <a:br>
              <a:rPr lang="nb-NO" sz="3200" dirty="0"/>
            </a:br>
            <a:r>
              <a:rPr lang="nb-NO" sz="3200" dirty="0"/>
              <a:t> </a:t>
            </a:r>
          </a:p>
          <a:p>
            <a:pPr lvl="1" fontAlgn="ctr"/>
            <a:r>
              <a:rPr lang="nb-NO" sz="3200" dirty="0"/>
              <a:t>Billettsystemene er forskjellig mellom forskjellige ruter, og man må ha en app</a:t>
            </a:r>
            <a:br>
              <a:rPr lang="nb-NO" sz="3200" dirty="0"/>
            </a:br>
            <a:r>
              <a:rPr lang="nb-NO" sz="3200" dirty="0"/>
              <a:t> </a:t>
            </a:r>
          </a:p>
          <a:p>
            <a:pPr lvl="1" fontAlgn="ctr"/>
            <a:r>
              <a:rPr lang="nb-NO" sz="3200" dirty="0"/>
              <a:t>Det er vanskelig å finne ut hvilken rute bybussen tar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505D0E5-CA72-4741-8DA0-E74FADFDA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82" y="0"/>
            <a:ext cx="1210817" cy="14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90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0C6C6A-5865-495C-887E-89828E836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Funn fra kafemøter, forslag fra de eldre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E2AA7E-53A8-4508-A21E-839375877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nb-NO" dirty="0"/>
              <a:t>Nabokjøring / samkjøring</a:t>
            </a:r>
            <a:br>
              <a:rPr lang="nb-NO" dirty="0"/>
            </a:br>
            <a:endParaRPr lang="nb-NO" dirty="0"/>
          </a:p>
          <a:p>
            <a:pPr fontAlgn="ctr"/>
            <a:r>
              <a:rPr lang="nb-NO" dirty="0"/>
              <a:t>Badebuss (samkjøring med skolesvømming på Bugøynes)</a:t>
            </a:r>
            <a:br>
              <a:rPr lang="nb-NO" dirty="0"/>
            </a:br>
            <a:endParaRPr lang="nb-NO" dirty="0"/>
          </a:p>
          <a:p>
            <a:pPr fontAlgn="ctr"/>
            <a:r>
              <a:rPr lang="nb-NO" dirty="0"/>
              <a:t>Analoge billetter / billettautomat til buss</a:t>
            </a:r>
            <a:br>
              <a:rPr lang="nb-NO" dirty="0"/>
            </a:br>
            <a:endParaRPr lang="nb-NO" dirty="0"/>
          </a:p>
          <a:p>
            <a:pPr fontAlgn="ctr"/>
            <a:r>
              <a:rPr lang="nb-NO" dirty="0"/>
              <a:t>Busstilpasninger:</a:t>
            </a:r>
          </a:p>
          <a:p>
            <a:pPr lvl="1" fontAlgn="ctr"/>
            <a:r>
              <a:rPr lang="nb-NO" dirty="0"/>
              <a:t>«Seniorkortet" kjør hvor du vil for x kroner i </a:t>
            </a:r>
            <a:r>
              <a:rPr lang="nb-NO" dirty="0" err="1"/>
              <a:t>mnd</a:t>
            </a:r>
            <a:r>
              <a:rPr lang="nb-NO" dirty="0"/>
              <a:t>?</a:t>
            </a:r>
          </a:p>
          <a:p>
            <a:pPr lvl="1" fontAlgn="ctr"/>
            <a:r>
              <a:rPr lang="nb-NO" dirty="0"/>
              <a:t>Bedre grafiske fremstillinger over hvor og når busser går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29EA422-4850-4A00-A58C-F9D139FB6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82" y="0"/>
            <a:ext cx="1210817" cy="14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9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F8410F-5F97-4709-9F03-A01C0F33EB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Mer info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757279-3512-4A03-BB85-292FF3AC24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svk.no/kafemøter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4DD2DA5-8CBC-4004-97FB-F063D2F49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82" y="0"/>
            <a:ext cx="1210817" cy="14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04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60A9B19A4335479D9D52C7BC7E4F5D" ma:contentTypeVersion="9" ma:contentTypeDescription="Opprett et nytt dokument." ma:contentTypeScope="" ma:versionID="ce0a7f957a8b06dde185dd04d933f691">
  <xsd:schema xmlns:xsd="http://www.w3.org/2001/XMLSchema" xmlns:xs="http://www.w3.org/2001/XMLSchema" xmlns:p="http://schemas.microsoft.com/office/2006/metadata/properties" xmlns:ns3="05d1c0b9-a807-4337-8a59-136d00060a2f" xmlns:ns4="89b0298e-b930-4127-a025-7c1669753072" targetNamespace="http://schemas.microsoft.com/office/2006/metadata/properties" ma:root="true" ma:fieldsID="3f23d135db2bf58f1b7d1d5137d81b8e" ns3:_="" ns4:_="">
    <xsd:import namespace="05d1c0b9-a807-4337-8a59-136d00060a2f"/>
    <xsd:import namespace="89b0298e-b930-4127-a025-7c16697530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1c0b9-a807-4337-8a59-136d00060a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0298e-b930-4127-a025-7c166975307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C76D43-CE6F-44E4-B31E-737BE6F7058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89b0298e-b930-4127-a025-7c1669753072"/>
    <ds:schemaRef ds:uri="http://schemas.microsoft.com/office/2006/documentManagement/types"/>
    <ds:schemaRef ds:uri="http://schemas.microsoft.com/office/infopath/2007/PartnerControls"/>
    <ds:schemaRef ds:uri="05d1c0b9-a807-4337-8a59-136d00060a2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9669226-68E6-4A61-A686-269524603E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d1c0b9-a807-4337-8a59-136d00060a2f"/>
    <ds:schemaRef ds:uri="89b0298e-b930-4127-a025-7c1669753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02DA2C-A68A-488B-8388-4E91B8D1E2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1196</TotalTime>
  <Words>480</Words>
  <Application>Microsoft Office PowerPoint</Application>
  <PresentationFormat>Widescreen</PresentationFormat>
  <Paragraphs>48</Paragraphs>
  <Slides>9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Dialogmøter om kollektivtransport </vt:lpstr>
      <vt:lpstr>Om dialogmøter</vt:lpstr>
      <vt:lpstr>Kommunens utfordringer: endringer i demografi</vt:lpstr>
      <vt:lpstr>Færre yrkesaktive pr eldre</vt:lpstr>
      <vt:lpstr>Mange flere innbyggere med demens</vt:lpstr>
      <vt:lpstr>Kafemøter våren 22</vt:lpstr>
      <vt:lpstr>Funn fra kafemøter, svake områder</vt:lpstr>
      <vt:lpstr>Funn fra kafemøter, forslag fra de eldre</vt:lpstr>
      <vt:lpstr>Mer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Dialogmøter om kollektivtransport </dc:title>
  <dc:creator>Bård Ramberg</dc:creator>
  <cp:lastModifiedBy>Bård Ramberg</cp:lastModifiedBy>
  <cp:revision>7</cp:revision>
  <dcterms:created xsi:type="dcterms:W3CDTF">2022-08-30T12:22:59Z</dcterms:created>
  <dcterms:modified xsi:type="dcterms:W3CDTF">2022-08-31T08:28:35Z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0x0101002F60A9B19A4335479D9D52C7BC7E4F5D</vt:lpwstr>
  </property>
</Properties>
</file>