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6" r:id="rId5"/>
    <p:sldId id="257" r:id="rId6"/>
    <p:sldId id="258" r:id="rId7"/>
    <p:sldId id="259" r:id="rId8"/>
    <p:sldId id="260" r:id="rId9"/>
    <p:sldId id="261" r:id="rId10"/>
    <p:sldId id="2102" r:id="rId11"/>
    <p:sldId id="262" r:id="rId12"/>
    <p:sldId id="4263" r:id="rId13"/>
    <p:sldId id="4260" r:id="rId14"/>
    <p:sldId id="4255" r:id="rId15"/>
    <p:sldId id="4241" r:id="rId16"/>
    <p:sldId id="263" r:id="rId17"/>
    <p:sldId id="264" r:id="rId18"/>
    <p:sldId id="265" r:id="rId19"/>
    <p:sldId id="4264" r:id="rId20"/>
    <p:sldId id="4256" r:id="rId21"/>
    <p:sldId id="4257" r:id="rId22"/>
    <p:sldId id="4258" r:id="rId23"/>
    <p:sldId id="4259" r:id="rId24"/>
    <p:sldId id="4262" r:id="rId25"/>
    <p:sldId id="266" r:id="rId26"/>
    <p:sldId id="267" r:id="rId27"/>
    <p:sldId id="268" r:id="rId28"/>
    <p:sldId id="269" r:id="rId29"/>
    <p:sldId id="270" r:id="rId30"/>
    <p:sldId id="271" r:id="rId31"/>
    <p:sldId id="4230" r:id="rId32"/>
    <p:sldId id="4182" r:id="rId33"/>
    <p:sldId id="4253" r:id="rId34"/>
    <p:sldId id="4220" r:id="rId35"/>
    <p:sldId id="2141" r:id="rId36"/>
    <p:sldId id="4261" r:id="rId37"/>
    <p:sldId id="425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C37AF33-75AD-4ACF-8A9C-75D88659607C}">
          <p14:sldIdLst>
            <p14:sldId id="256"/>
            <p14:sldId id="257"/>
            <p14:sldId id="258"/>
            <p14:sldId id="259"/>
            <p14:sldId id="260"/>
            <p14:sldId id="261"/>
            <p14:sldId id="2102"/>
            <p14:sldId id="262"/>
            <p14:sldId id="4263"/>
            <p14:sldId id="4260"/>
            <p14:sldId id="4255"/>
            <p14:sldId id="4241"/>
            <p14:sldId id="263"/>
            <p14:sldId id="264"/>
            <p14:sldId id="265"/>
            <p14:sldId id="4264"/>
            <p14:sldId id="4256"/>
            <p14:sldId id="4257"/>
            <p14:sldId id="4258"/>
            <p14:sldId id="4259"/>
            <p14:sldId id="4262"/>
            <p14:sldId id="266"/>
            <p14:sldId id="267"/>
            <p14:sldId id="268"/>
            <p14:sldId id="269"/>
            <p14:sldId id="270"/>
            <p14:sldId id="271"/>
            <p14:sldId id="4230"/>
            <p14:sldId id="4182"/>
            <p14:sldId id="4253"/>
            <p14:sldId id="4220"/>
            <p14:sldId id="2141"/>
            <p14:sldId id="4261"/>
            <p14:sldId id="42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15C7A-1E99-414D-AADC-63D0D48DB3C2}" v="101" dt="2022-09-07T19:02:06.582"/>
    <p1510:client id="{80BF5772-8E3D-4611-ABAD-972693E68C1B}" v="25" dt="2022-09-07T18:25:57.559"/>
    <p1510:client id="{8BD1104D-2D1A-422E-9E35-AFFD08066E9D}" v="255" dt="2022-09-08T08:27:56.214"/>
    <p1510:client id="{8FB53850-ADF5-46DE-A179-20F9C3A23375}" v="10" dt="2022-09-07T16:53:23.108"/>
    <p1510:client id="{99D1FAFE-A184-4ED4-8233-AB6E1C789D15}" v="54" dt="2022-09-07T11:41:24.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ård Ramberg" userId="S::bra@svk.no::0a621a5d-6bbc-42d5-92b5-a57c75f19d72" providerId="AD" clId="Web-{4A115C7A-1E99-414D-AADC-63D0D48DB3C2}"/>
    <pc:docChg chg="modSld">
      <pc:chgData name="Bård Ramberg" userId="S::bra@svk.no::0a621a5d-6bbc-42d5-92b5-a57c75f19d72" providerId="AD" clId="Web-{4A115C7A-1E99-414D-AADC-63D0D48DB3C2}" dt="2022-09-07T19:02:06.582" v="100" actId="20577"/>
      <pc:docMkLst>
        <pc:docMk/>
      </pc:docMkLst>
      <pc:sldChg chg="modSp">
        <pc:chgData name="Bård Ramberg" userId="S::bra@svk.no::0a621a5d-6bbc-42d5-92b5-a57c75f19d72" providerId="AD" clId="Web-{4A115C7A-1E99-414D-AADC-63D0D48DB3C2}" dt="2022-09-07T19:02:06.582" v="100" actId="20577"/>
        <pc:sldMkLst>
          <pc:docMk/>
          <pc:sldMk cId="2733847622" sldId="4254"/>
        </pc:sldMkLst>
        <pc:spChg chg="mod">
          <ac:chgData name="Bård Ramberg" userId="S::bra@svk.no::0a621a5d-6bbc-42d5-92b5-a57c75f19d72" providerId="AD" clId="Web-{4A115C7A-1E99-414D-AADC-63D0D48DB3C2}" dt="2022-09-07T19:02:06.582" v="100" actId="20577"/>
          <ac:spMkLst>
            <pc:docMk/>
            <pc:sldMk cId="2733847622" sldId="4254"/>
            <ac:spMk id="3" creationId="{46F34C60-B878-4A55-885A-565E69C5FA49}"/>
          </ac:spMkLst>
        </pc:spChg>
      </pc:sldChg>
    </pc:docChg>
  </pc:docChgLst>
  <pc:docChgLst>
    <pc:chgData name="Bård Ramberg" userId="S::bra@svk.no::0a621a5d-6bbc-42d5-92b5-a57c75f19d72" providerId="AD" clId="Web-{99D1FAFE-A184-4ED4-8233-AB6E1C789D15}"/>
    <pc:docChg chg="modSld">
      <pc:chgData name="Bård Ramberg" userId="S::bra@svk.no::0a621a5d-6bbc-42d5-92b5-a57c75f19d72" providerId="AD" clId="Web-{99D1FAFE-A184-4ED4-8233-AB6E1C789D15}" dt="2022-09-07T11:41:24.585" v="56" actId="20577"/>
      <pc:docMkLst>
        <pc:docMk/>
      </pc:docMkLst>
      <pc:sldChg chg="modSp">
        <pc:chgData name="Bård Ramberg" userId="S::bra@svk.no::0a621a5d-6bbc-42d5-92b5-a57c75f19d72" providerId="AD" clId="Web-{99D1FAFE-A184-4ED4-8233-AB6E1C789D15}" dt="2022-09-07T11:41:24.585" v="56" actId="20577"/>
        <pc:sldMkLst>
          <pc:docMk/>
          <pc:sldMk cId="2733847622" sldId="4254"/>
        </pc:sldMkLst>
        <pc:spChg chg="mod">
          <ac:chgData name="Bård Ramberg" userId="S::bra@svk.no::0a621a5d-6bbc-42d5-92b5-a57c75f19d72" providerId="AD" clId="Web-{99D1FAFE-A184-4ED4-8233-AB6E1C789D15}" dt="2022-09-07T11:41:24.585" v="56" actId="20577"/>
          <ac:spMkLst>
            <pc:docMk/>
            <pc:sldMk cId="2733847622" sldId="4254"/>
            <ac:spMk id="3" creationId="{46F34C60-B878-4A55-885A-565E69C5FA49}"/>
          </ac:spMkLst>
        </pc:spChg>
      </pc:sldChg>
      <pc:sldChg chg="addSp delSp modSp mod setBg">
        <pc:chgData name="Bård Ramberg" userId="S::bra@svk.no::0a621a5d-6bbc-42d5-92b5-a57c75f19d72" providerId="AD" clId="Web-{99D1FAFE-A184-4ED4-8233-AB6E1C789D15}" dt="2022-09-07T11:33:42.630" v="8" actId="1076"/>
        <pc:sldMkLst>
          <pc:docMk/>
          <pc:sldMk cId="1016603530" sldId="4255"/>
        </pc:sldMkLst>
        <pc:spChg chg="mod">
          <ac:chgData name="Bård Ramberg" userId="S::bra@svk.no::0a621a5d-6bbc-42d5-92b5-a57c75f19d72" providerId="AD" clId="Web-{99D1FAFE-A184-4ED4-8233-AB6E1C789D15}" dt="2022-09-07T11:31:55.533" v="0"/>
          <ac:spMkLst>
            <pc:docMk/>
            <pc:sldMk cId="1016603530" sldId="4255"/>
            <ac:spMk id="3" creationId="{822E3BC7-9045-4E96-89F1-714CDE600009}"/>
          </ac:spMkLst>
        </pc:spChg>
        <pc:spChg chg="add">
          <ac:chgData name="Bård Ramberg" userId="S::bra@svk.no::0a621a5d-6bbc-42d5-92b5-a57c75f19d72" providerId="AD" clId="Web-{99D1FAFE-A184-4ED4-8233-AB6E1C789D15}" dt="2022-09-07T11:31:55.533" v="0"/>
          <ac:spMkLst>
            <pc:docMk/>
            <pc:sldMk cId="1016603530" sldId="4255"/>
            <ac:spMk id="9" creationId="{6B5E2835-4E47-45B3-9CFE-732FF7B05472}"/>
          </ac:spMkLst>
        </pc:spChg>
        <pc:spChg chg="add">
          <ac:chgData name="Bård Ramberg" userId="S::bra@svk.no::0a621a5d-6bbc-42d5-92b5-a57c75f19d72" providerId="AD" clId="Web-{99D1FAFE-A184-4ED4-8233-AB6E1C789D15}" dt="2022-09-07T11:31:55.533" v="0"/>
          <ac:spMkLst>
            <pc:docMk/>
            <pc:sldMk cId="1016603530" sldId="4255"/>
            <ac:spMk id="11" creationId="{5B45AD5D-AA52-4F7B-9362-576A39AD9E09}"/>
          </ac:spMkLst>
        </pc:spChg>
        <pc:spChg chg="add">
          <ac:chgData name="Bård Ramberg" userId="S::bra@svk.no::0a621a5d-6bbc-42d5-92b5-a57c75f19d72" providerId="AD" clId="Web-{99D1FAFE-A184-4ED4-8233-AB6E1C789D15}" dt="2022-09-07T11:31:55.533" v="0"/>
          <ac:spMkLst>
            <pc:docMk/>
            <pc:sldMk cId="1016603530" sldId="4255"/>
            <ac:spMk id="13" creationId="{AEDD7960-4866-4399-BEF6-DD1431AB4E34}"/>
          </ac:spMkLst>
        </pc:spChg>
        <pc:spChg chg="add">
          <ac:chgData name="Bård Ramberg" userId="S::bra@svk.no::0a621a5d-6bbc-42d5-92b5-a57c75f19d72" providerId="AD" clId="Web-{99D1FAFE-A184-4ED4-8233-AB6E1C789D15}" dt="2022-09-07T11:31:55.533" v="0"/>
          <ac:spMkLst>
            <pc:docMk/>
            <pc:sldMk cId="1016603530" sldId="4255"/>
            <ac:spMk id="15" creationId="{55D4142C-5077-457F-A6AD-3FECFDB39685}"/>
          </ac:spMkLst>
        </pc:spChg>
        <pc:spChg chg="add">
          <ac:chgData name="Bård Ramberg" userId="S::bra@svk.no::0a621a5d-6bbc-42d5-92b5-a57c75f19d72" providerId="AD" clId="Web-{99D1FAFE-A184-4ED4-8233-AB6E1C789D15}" dt="2022-09-07T11:31:55.533" v="0"/>
          <ac:spMkLst>
            <pc:docMk/>
            <pc:sldMk cId="1016603530" sldId="4255"/>
            <ac:spMk id="17" creationId="{7A5F0580-5EE9-419F-96EE-B6529EF6E7D0}"/>
          </ac:spMkLst>
        </pc:spChg>
        <pc:picChg chg="mod ord">
          <ac:chgData name="Bård Ramberg" userId="S::bra@svk.no::0a621a5d-6bbc-42d5-92b5-a57c75f19d72" providerId="AD" clId="Web-{99D1FAFE-A184-4ED4-8233-AB6E1C789D15}" dt="2022-09-07T11:31:55.533" v="0"/>
          <ac:picMkLst>
            <pc:docMk/>
            <pc:sldMk cId="1016603530" sldId="4255"/>
            <ac:picMk id="4" creationId="{F024D7EB-1431-473A-BCFF-D994DC7BF5FA}"/>
          </ac:picMkLst>
        </pc:picChg>
        <pc:picChg chg="add del mod">
          <ac:chgData name="Bård Ramberg" userId="S::bra@svk.no::0a621a5d-6bbc-42d5-92b5-a57c75f19d72" providerId="AD" clId="Web-{99D1FAFE-A184-4ED4-8233-AB6E1C789D15}" dt="2022-09-07T11:33:17.239" v="4"/>
          <ac:picMkLst>
            <pc:docMk/>
            <pc:sldMk cId="1016603530" sldId="4255"/>
            <ac:picMk id="5" creationId="{D6C161D3-B65E-5BFE-BD46-B4FA7A3A388B}"/>
          </ac:picMkLst>
        </pc:picChg>
        <pc:picChg chg="add mod">
          <ac:chgData name="Bård Ramberg" userId="S::bra@svk.no::0a621a5d-6bbc-42d5-92b5-a57c75f19d72" providerId="AD" clId="Web-{99D1FAFE-A184-4ED4-8233-AB6E1C789D15}" dt="2022-09-07T11:33:42.630" v="8" actId="1076"/>
          <ac:picMkLst>
            <pc:docMk/>
            <pc:sldMk cId="1016603530" sldId="4255"/>
            <ac:picMk id="6" creationId="{F84AE0CD-0778-1DAE-8EE4-96EB6959DE6F}"/>
          </ac:picMkLst>
        </pc:picChg>
      </pc:sldChg>
    </pc:docChg>
  </pc:docChgLst>
  <pc:docChgLst>
    <pc:chgData name="Bård Ramberg" userId="S::bra@svk.no::0a621a5d-6bbc-42d5-92b5-a57c75f19d72" providerId="AD" clId="Web-{68180F2E-DD90-41B0-9BB4-8D9C38FCC28F}"/>
    <pc:docChg chg="modSld">
      <pc:chgData name="Bård Ramberg" userId="S::bra@svk.no::0a621a5d-6bbc-42d5-92b5-a57c75f19d72" providerId="AD" clId="Web-{68180F2E-DD90-41B0-9BB4-8D9C38FCC28F}" dt="2022-09-06T11:44:57.193" v="0" actId="1076"/>
      <pc:docMkLst>
        <pc:docMk/>
      </pc:docMkLst>
      <pc:sldChg chg="modSp">
        <pc:chgData name="Bård Ramberg" userId="S::bra@svk.no::0a621a5d-6bbc-42d5-92b5-a57c75f19d72" providerId="AD" clId="Web-{68180F2E-DD90-41B0-9BB4-8D9C38FCC28F}" dt="2022-09-06T11:44:57.193" v="0" actId="1076"/>
        <pc:sldMkLst>
          <pc:docMk/>
          <pc:sldMk cId="813702059" sldId="262"/>
        </pc:sldMkLst>
        <pc:picChg chg="mod">
          <ac:chgData name="Bård Ramberg" userId="S::bra@svk.no::0a621a5d-6bbc-42d5-92b5-a57c75f19d72" providerId="AD" clId="Web-{68180F2E-DD90-41B0-9BB4-8D9C38FCC28F}" dt="2022-09-06T11:44:57.193" v="0" actId="1076"/>
          <ac:picMkLst>
            <pc:docMk/>
            <pc:sldMk cId="813702059" sldId="262"/>
            <ac:picMk id="3" creationId="{62B4C642-B338-4E8F-AA1E-3570483F8EC1}"/>
          </ac:picMkLst>
        </pc:picChg>
      </pc:sldChg>
    </pc:docChg>
  </pc:docChgLst>
  <pc:docChgLst>
    <pc:chgData name="Bård Ramberg" userId="S::bra@svk.no::0a621a5d-6bbc-42d5-92b5-a57c75f19d72" providerId="AD" clId="Web-{8BD1104D-2D1A-422E-9E35-AFFD08066E9D}"/>
    <pc:docChg chg="addSld modSld modSection">
      <pc:chgData name="Bård Ramberg" userId="S::bra@svk.no::0a621a5d-6bbc-42d5-92b5-a57c75f19d72" providerId="AD" clId="Web-{8BD1104D-2D1A-422E-9E35-AFFD08066E9D}" dt="2022-09-08T08:27:53.245" v="758" actId="20577"/>
      <pc:docMkLst>
        <pc:docMk/>
      </pc:docMkLst>
      <pc:sldChg chg="modNotes">
        <pc:chgData name="Bård Ramberg" userId="S::bra@svk.no::0a621a5d-6bbc-42d5-92b5-a57c75f19d72" providerId="AD" clId="Web-{8BD1104D-2D1A-422E-9E35-AFFD08066E9D}" dt="2022-09-08T07:28:21.011" v="27"/>
        <pc:sldMkLst>
          <pc:docMk/>
          <pc:sldMk cId="3637697978" sldId="259"/>
        </pc:sldMkLst>
      </pc:sldChg>
      <pc:sldChg chg="modNotes">
        <pc:chgData name="Bård Ramberg" userId="S::bra@svk.no::0a621a5d-6bbc-42d5-92b5-a57c75f19d72" providerId="AD" clId="Web-{8BD1104D-2D1A-422E-9E35-AFFD08066E9D}" dt="2022-09-08T07:29:52.858" v="65"/>
        <pc:sldMkLst>
          <pc:docMk/>
          <pc:sldMk cId="3247000934" sldId="260"/>
        </pc:sldMkLst>
      </pc:sldChg>
      <pc:sldChg chg="modNotes">
        <pc:chgData name="Bård Ramberg" userId="S::bra@svk.no::0a621a5d-6bbc-42d5-92b5-a57c75f19d72" providerId="AD" clId="Web-{8BD1104D-2D1A-422E-9E35-AFFD08066E9D}" dt="2022-09-08T08:25:41.500" v="697"/>
        <pc:sldMkLst>
          <pc:docMk/>
          <pc:sldMk cId="1424380102" sldId="261"/>
        </pc:sldMkLst>
      </pc:sldChg>
      <pc:sldChg chg="modNotes">
        <pc:chgData name="Bård Ramberg" userId="S::bra@svk.no::0a621a5d-6bbc-42d5-92b5-a57c75f19d72" providerId="AD" clId="Web-{8BD1104D-2D1A-422E-9E35-AFFD08066E9D}" dt="2022-09-08T07:32:50.756" v="298"/>
        <pc:sldMkLst>
          <pc:docMk/>
          <pc:sldMk cId="813702059" sldId="262"/>
        </pc:sldMkLst>
      </pc:sldChg>
      <pc:sldChg chg="modSp">
        <pc:chgData name="Bård Ramberg" userId="S::bra@svk.no::0a621a5d-6bbc-42d5-92b5-a57c75f19d72" providerId="AD" clId="Web-{8BD1104D-2D1A-422E-9E35-AFFD08066E9D}" dt="2022-09-08T07:37:24.689" v="393" actId="20577"/>
        <pc:sldMkLst>
          <pc:docMk/>
          <pc:sldMk cId="2146893079" sldId="269"/>
        </pc:sldMkLst>
        <pc:spChg chg="mod">
          <ac:chgData name="Bård Ramberg" userId="S::bra@svk.no::0a621a5d-6bbc-42d5-92b5-a57c75f19d72" providerId="AD" clId="Web-{8BD1104D-2D1A-422E-9E35-AFFD08066E9D}" dt="2022-09-08T07:37:24.689" v="393" actId="20577"/>
          <ac:spMkLst>
            <pc:docMk/>
            <pc:sldMk cId="2146893079" sldId="269"/>
            <ac:spMk id="3" creationId="{D90146C7-9C28-47AF-95AB-2C839E1C522F}"/>
          </ac:spMkLst>
        </pc:spChg>
      </pc:sldChg>
      <pc:sldChg chg="modNotes">
        <pc:chgData name="Bård Ramberg" userId="S::bra@svk.no::0a621a5d-6bbc-42d5-92b5-a57c75f19d72" providerId="AD" clId="Web-{8BD1104D-2D1A-422E-9E35-AFFD08066E9D}" dt="2022-09-08T08:26:12.080" v="743"/>
        <pc:sldMkLst>
          <pc:docMk/>
          <pc:sldMk cId="2563945832" sldId="2102"/>
        </pc:sldMkLst>
      </pc:sldChg>
      <pc:sldChg chg="modSp modNotes">
        <pc:chgData name="Bård Ramberg" userId="S::bra@svk.no::0a621a5d-6bbc-42d5-92b5-a57c75f19d72" providerId="AD" clId="Web-{8BD1104D-2D1A-422E-9E35-AFFD08066E9D}" dt="2022-09-08T07:41:05.432" v="479" actId="20577"/>
        <pc:sldMkLst>
          <pc:docMk/>
          <pc:sldMk cId="2179162988" sldId="2141"/>
        </pc:sldMkLst>
        <pc:spChg chg="mod">
          <ac:chgData name="Bård Ramberg" userId="S::bra@svk.no::0a621a5d-6bbc-42d5-92b5-a57c75f19d72" providerId="AD" clId="Web-{8BD1104D-2D1A-422E-9E35-AFFD08066E9D}" dt="2022-09-08T07:41:05.432" v="479" actId="20577"/>
          <ac:spMkLst>
            <pc:docMk/>
            <pc:sldMk cId="2179162988" sldId="2141"/>
            <ac:spMk id="3" creationId="{14F15394-2F26-43FF-9FAE-4CC1D71798BB}"/>
          </ac:spMkLst>
        </pc:spChg>
      </pc:sldChg>
      <pc:sldChg chg="modNotes">
        <pc:chgData name="Bård Ramberg" userId="S::bra@svk.no::0a621a5d-6bbc-42d5-92b5-a57c75f19d72" providerId="AD" clId="Web-{8BD1104D-2D1A-422E-9E35-AFFD08066E9D}" dt="2022-09-08T07:38:24.503" v="453"/>
        <pc:sldMkLst>
          <pc:docMk/>
          <pc:sldMk cId="2066552186" sldId="4230"/>
        </pc:sldMkLst>
      </pc:sldChg>
      <pc:sldChg chg="modSp">
        <pc:chgData name="Bård Ramberg" userId="S::bra@svk.no::0a621a5d-6bbc-42d5-92b5-a57c75f19d72" providerId="AD" clId="Web-{8BD1104D-2D1A-422E-9E35-AFFD08066E9D}" dt="2022-09-08T07:48:00.573" v="695" actId="20577"/>
        <pc:sldMkLst>
          <pc:docMk/>
          <pc:sldMk cId="2733847622" sldId="4254"/>
        </pc:sldMkLst>
        <pc:spChg chg="mod">
          <ac:chgData name="Bård Ramberg" userId="S::bra@svk.no::0a621a5d-6bbc-42d5-92b5-a57c75f19d72" providerId="AD" clId="Web-{8BD1104D-2D1A-422E-9E35-AFFD08066E9D}" dt="2022-09-08T07:48:00.573" v="695" actId="20577"/>
          <ac:spMkLst>
            <pc:docMk/>
            <pc:sldMk cId="2733847622" sldId="4254"/>
            <ac:spMk id="3" creationId="{46F34C60-B878-4A55-885A-565E69C5FA49}"/>
          </ac:spMkLst>
        </pc:spChg>
      </pc:sldChg>
      <pc:sldChg chg="modNotes">
        <pc:chgData name="Bård Ramberg" userId="S::bra@svk.no::0a621a5d-6bbc-42d5-92b5-a57c75f19d72" providerId="AD" clId="Web-{8BD1104D-2D1A-422E-9E35-AFFD08066E9D}" dt="2022-09-08T08:26:51.303" v="753"/>
        <pc:sldMkLst>
          <pc:docMk/>
          <pc:sldMk cId="2176198047" sldId="4263"/>
        </pc:sldMkLst>
      </pc:sldChg>
      <pc:sldChg chg="addSp modSp new mod modClrScheme chgLayout">
        <pc:chgData name="Bård Ramberg" userId="S::bra@svk.no::0a621a5d-6bbc-42d5-92b5-a57c75f19d72" providerId="AD" clId="Web-{8BD1104D-2D1A-422E-9E35-AFFD08066E9D}" dt="2022-09-08T08:27:53.245" v="758" actId="20577"/>
        <pc:sldMkLst>
          <pc:docMk/>
          <pc:sldMk cId="2356356237" sldId="4264"/>
        </pc:sldMkLst>
        <pc:spChg chg="mod ord">
          <ac:chgData name="Bård Ramberg" userId="S::bra@svk.no::0a621a5d-6bbc-42d5-92b5-a57c75f19d72" providerId="AD" clId="Web-{8BD1104D-2D1A-422E-9E35-AFFD08066E9D}" dt="2022-09-08T08:27:53.245" v="758" actId="20577"/>
          <ac:spMkLst>
            <pc:docMk/>
            <pc:sldMk cId="2356356237" sldId="4264"/>
            <ac:spMk id="2" creationId="{49B11F79-18E4-E367-47DF-564BB03F3C0E}"/>
          </ac:spMkLst>
        </pc:spChg>
        <pc:spChg chg="mod ord">
          <ac:chgData name="Bård Ramberg" userId="S::bra@svk.no::0a621a5d-6bbc-42d5-92b5-a57c75f19d72" providerId="AD" clId="Web-{8BD1104D-2D1A-422E-9E35-AFFD08066E9D}" dt="2022-09-08T08:27:46.823" v="755"/>
          <ac:spMkLst>
            <pc:docMk/>
            <pc:sldMk cId="2356356237" sldId="4264"/>
            <ac:spMk id="3" creationId="{7A723354-A9FB-A077-2168-65970F383FDD}"/>
          </ac:spMkLst>
        </pc:spChg>
        <pc:spChg chg="add mod ord">
          <ac:chgData name="Bård Ramberg" userId="S::bra@svk.no::0a621a5d-6bbc-42d5-92b5-a57c75f19d72" providerId="AD" clId="Web-{8BD1104D-2D1A-422E-9E35-AFFD08066E9D}" dt="2022-09-08T08:27:46.823" v="755"/>
          <ac:spMkLst>
            <pc:docMk/>
            <pc:sldMk cId="2356356237" sldId="4264"/>
            <ac:spMk id="4" creationId="{B7E0827F-3752-D47A-2FA5-4E426B855BF4}"/>
          </ac:spMkLst>
        </pc:spChg>
      </pc:sldChg>
    </pc:docChg>
  </pc:docChgLst>
  <pc:docChgLst>
    <pc:chgData name="Bård Ramberg" userId="S::bra@svk.no::0a621a5d-6bbc-42d5-92b5-a57c75f19d72" providerId="AD" clId="Web-{58935D72-D215-429B-BF10-F4270D6074BA}"/>
    <pc:docChg chg="addSld delSld modSld">
      <pc:chgData name="Bård Ramberg" userId="S::bra@svk.no::0a621a5d-6bbc-42d5-92b5-a57c75f19d72" providerId="AD" clId="Web-{58935D72-D215-429B-BF10-F4270D6074BA}" dt="2022-08-29T07:57:51.430" v="3"/>
      <pc:docMkLst>
        <pc:docMk/>
      </pc:docMkLst>
      <pc:sldChg chg="addSp delSp modSp">
        <pc:chgData name="Bård Ramberg" userId="S::bra@svk.no::0a621a5d-6bbc-42d5-92b5-a57c75f19d72" providerId="AD" clId="Web-{58935D72-D215-429B-BF10-F4270D6074BA}" dt="2022-08-29T07:57:47.540" v="2"/>
        <pc:sldMkLst>
          <pc:docMk/>
          <pc:sldMk cId="1853708277" sldId="263"/>
        </pc:sldMkLst>
        <pc:spChg chg="add del">
          <ac:chgData name="Bård Ramberg" userId="S::bra@svk.no::0a621a5d-6bbc-42d5-92b5-a57c75f19d72" providerId="AD" clId="Web-{58935D72-D215-429B-BF10-F4270D6074BA}" dt="2022-08-29T07:57:47.540" v="2"/>
          <ac:spMkLst>
            <pc:docMk/>
            <pc:sldMk cId="1853708277" sldId="263"/>
            <ac:spMk id="5" creationId="{0C22AC58-FF1D-4AA7-AF70-D44F47E6557D}"/>
          </ac:spMkLst>
        </pc:spChg>
        <pc:picChg chg="add del mod ord modCrop">
          <ac:chgData name="Bård Ramberg" userId="S::bra@svk.no::0a621a5d-6bbc-42d5-92b5-a57c75f19d72" providerId="AD" clId="Web-{58935D72-D215-429B-BF10-F4270D6074BA}" dt="2022-08-29T07:57:47.540" v="2"/>
          <ac:picMkLst>
            <pc:docMk/>
            <pc:sldMk cId="1853708277" sldId="263"/>
            <ac:picMk id="2" creationId="{B04B3567-6D41-1625-B21B-384C6A28C0D6}"/>
          </ac:picMkLst>
        </pc:picChg>
      </pc:sldChg>
    </pc:docChg>
  </pc:docChgLst>
  <pc:docChgLst>
    <pc:chgData name="Bård Ramberg" userId="0a621a5d-6bbc-42d5-92b5-a57c75f19d72" providerId="ADAL" clId="{2D7C38AC-F98C-4149-8577-3F2F62F702B9}"/>
    <pc:docChg chg="undo custSel addSld delSld modSld sldOrd delSection modSection">
      <pc:chgData name="Bård Ramberg" userId="0a621a5d-6bbc-42d5-92b5-a57c75f19d72" providerId="ADAL" clId="{2D7C38AC-F98C-4149-8577-3F2F62F702B9}" dt="2022-09-08T08:20:38.437" v="9314" actId="20577"/>
      <pc:docMkLst>
        <pc:docMk/>
      </pc:docMkLst>
      <pc:sldChg chg="modSp">
        <pc:chgData name="Bård Ramberg" userId="0a621a5d-6bbc-42d5-92b5-a57c75f19d72" providerId="ADAL" clId="{2D7C38AC-F98C-4149-8577-3F2F62F702B9}" dt="2022-08-24T07:37:13.378" v="3727" actId="20577"/>
        <pc:sldMkLst>
          <pc:docMk/>
          <pc:sldMk cId="4188937990" sldId="256"/>
        </pc:sldMkLst>
        <pc:spChg chg="mod">
          <ac:chgData name="Bård Ramberg" userId="0a621a5d-6bbc-42d5-92b5-a57c75f19d72" providerId="ADAL" clId="{2D7C38AC-F98C-4149-8577-3F2F62F702B9}" dt="2022-08-24T07:37:13.378" v="3727" actId="20577"/>
          <ac:spMkLst>
            <pc:docMk/>
            <pc:sldMk cId="4188937990" sldId="256"/>
            <ac:spMk id="5" creationId="{9AFD2F63-5C8B-4E6E-B4B2-2158549904B7}"/>
          </ac:spMkLst>
        </pc:spChg>
      </pc:sldChg>
      <pc:sldChg chg="addSp delSp modSp">
        <pc:chgData name="Bård Ramberg" userId="0a621a5d-6bbc-42d5-92b5-a57c75f19d72" providerId="ADAL" clId="{2D7C38AC-F98C-4149-8577-3F2F62F702B9}" dt="2022-09-05T07:15:59.143" v="6340" actId="1076"/>
        <pc:sldMkLst>
          <pc:docMk/>
          <pc:sldMk cId="2766779704" sldId="257"/>
        </pc:sldMkLst>
        <pc:spChg chg="mod">
          <ac:chgData name="Bård Ramberg" userId="0a621a5d-6bbc-42d5-92b5-a57c75f19d72" providerId="ADAL" clId="{2D7C38AC-F98C-4149-8577-3F2F62F702B9}" dt="2022-08-18T09:18:49.318" v="1377" actId="403"/>
          <ac:spMkLst>
            <pc:docMk/>
            <pc:sldMk cId="2766779704" sldId="257"/>
            <ac:spMk id="3" creationId="{036921AE-D175-48AA-BB3E-1158B84784D4}"/>
          </ac:spMkLst>
        </pc:spChg>
        <pc:spChg chg="add del">
          <ac:chgData name="Bård Ramberg" userId="0a621a5d-6bbc-42d5-92b5-a57c75f19d72" providerId="ADAL" clId="{2D7C38AC-F98C-4149-8577-3F2F62F702B9}" dt="2022-08-24T09:33:34.560" v="6031" actId="931"/>
          <ac:spMkLst>
            <pc:docMk/>
            <pc:sldMk cId="2766779704" sldId="257"/>
            <ac:spMk id="4" creationId="{FFC9E1EF-13E3-4167-98A9-74D7D044FE62}"/>
          </ac:spMkLst>
        </pc:spChg>
        <pc:picChg chg="add mod">
          <ac:chgData name="Bård Ramberg" userId="0a621a5d-6bbc-42d5-92b5-a57c75f19d72" providerId="ADAL" clId="{2D7C38AC-F98C-4149-8577-3F2F62F702B9}" dt="2022-09-05T07:15:59.143" v="6340" actId="1076"/>
          <ac:picMkLst>
            <pc:docMk/>
            <pc:sldMk cId="2766779704" sldId="257"/>
            <ac:picMk id="6" creationId="{E82194AA-E551-4BBF-8CF4-B6484658178C}"/>
          </ac:picMkLst>
        </pc:picChg>
        <pc:picChg chg="add del mod">
          <ac:chgData name="Bård Ramberg" userId="0a621a5d-6bbc-42d5-92b5-a57c75f19d72" providerId="ADAL" clId="{2D7C38AC-F98C-4149-8577-3F2F62F702B9}" dt="2022-08-24T09:33:25.038" v="6029" actId="931"/>
          <ac:picMkLst>
            <pc:docMk/>
            <pc:sldMk cId="2766779704" sldId="257"/>
            <ac:picMk id="9" creationId="{AAC0B67E-0365-4D45-B3AC-5EEEB9AE962A}"/>
          </ac:picMkLst>
        </pc:picChg>
        <pc:picChg chg="add del mod">
          <ac:chgData name="Bård Ramberg" userId="0a621a5d-6bbc-42d5-92b5-a57c75f19d72" providerId="ADAL" clId="{2D7C38AC-F98C-4149-8577-3F2F62F702B9}" dt="2022-08-24T09:33:34.560" v="6031" actId="931"/>
          <ac:picMkLst>
            <pc:docMk/>
            <pc:sldMk cId="2766779704" sldId="257"/>
            <ac:picMk id="11" creationId="{F1A5CB77-68E6-4F4E-B032-E2A4E490F67F}"/>
          </ac:picMkLst>
        </pc:picChg>
        <pc:picChg chg="add del">
          <ac:chgData name="Bård Ramberg" userId="0a621a5d-6bbc-42d5-92b5-a57c75f19d72" providerId="ADAL" clId="{2D7C38AC-F98C-4149-8577-3F2F62F702B9}" dt="2022-09-05T07:14:38.711" v="6331" actId="478"/>
          <ac:picMkLst>
            <pc:docMk/>
            <pc:sldMk cId="2766779704" sldId="257"/>
            <ac:picMk id="12" creationId="{E5350902-A62C-44FE-979B-4B42C9DD5E32}"/>
          </ac:picMkLst>
        </pc:picChg>
      </pc:sldChg>
      <pc:sldChg chg="addSp delSp modSp">
        <pc:chgData name="Bård Ramberg" userId="0a621a5d-6bbc-42d5-92b5-a57c75f19d72" providerId="ADAL" clId="{2D7C38AC-F98C-4149-8577-3F2F62F702B9}" dt="2022-09-05T07:17:47.829" v="6346" actId="1076"/>
        <pc:sldMkLst>
          <pc:docMk/>
          <pc:sldMk cId="1365863393" sldId="258"/>
        </pc:sldMkLst>
        <pc:spChg chg="mod">
          <ac:chgData name="Bård Ramberg" userId="0a621a5d-6bbc-42d5-92b5-a57c75f19d72" providerId="ADAL" clId="{2D7C38AC-F98C-4149-8577-3F2F62F702B9}" dt="2022-08-18T12:13:02.179" v="1393" actId="27636"/>
          <ac:spMkLst>
            <pc:docMk/>
            <pc:sldMk cId="1365863393" sldId="258"/>
            <ac:spMk id="2" creationId="{0A67A19B-54EE-4C2E-9E8D-FEE380685D97}"/>
          </ac:spMkLst>
        </pc:spChg>
        <pc:spChg chg="mod">
          <ac:chgData name="Bård Ramberg" userId="0a621a5d-6bbc-42d5-92b5-a57c75f19d72" providerId="ADAL" clId="{2D7C38AC-F98C-4149-8577-3F2F62F702B9}" dt="2022-08-18T09:03:11.175" v="971" actId="12"/>
          <ac:spMkLst>
            <pc:docMk/>
            <pc:sldMk cId="1365863393" sldId="258"/>
            <ac:spMk id="5" creationId="{1D3DA4D3-914F-44F1-8F28-2AACECF9263C}"/>
          </ac:spMkLst>
        </pc:spChg>
        <pc:picChg chg="add del mod">
          <ac:chgData name="Bård Ramberg" userId="0a621a5d-6bbc-42d5-92b5-a57c75f19d72" providerId="ADAL" clId="{2D7C38AC-F98C-4149-8577-3F2F62F702B9}" dt="2022-09-05T07:17:30.846" v="6343" actId="478"/>
          <ac:picMkLst>
            <pc:docMk/>
            <pc:sldMk cId="1365863393" sldId="258"/>
            <ac:picMk id="7" creationId="{216D3347-6652-4F26-B913-526F685CAACE}"/>
          </ac:picMkLst>
        </pc:picChg>
        <pc:picChg chg="add mod">
          <ac:chgData name="Bård Ramberg" userId="0a621a5d-6bbc-42d5-92b5-a57c75f19d72" providerId="ADAL" clId="{2D7C38AC-F98C-4149-8577-3F2F62F702B9}" dt="2022-09-05T07:17:47.829" v="6346" actId="1076"/>
          <ac:picMkLst>
            <pc:docMk/>
            <pc:sldMk cId="1365863393" sldId="258"/>
            <ac:picMk id="8" creationId="{9D149B65-A226-4C53-A61F-A3E1FDE7F662}"/>
          </ac:picMkLst>
        </pc:picChg>
      </pc:sldChg>
      <pc:sldChg chg="addSp delSp modSp modNotesTx">
        <pc:chgData name="Bård Ramberg" userId="0a621a5d-6bbc-42d5-92b5-a57c75f19d72" providerId="ADAL" clId="{2D7C38AC-F98C-4149-8577-3F2F62F702B9}" dt="2022-09-05T07:18:52.307" v="6348"/>
        <pc:sldMkLst>
          <pc:docMk/>
          <pc:sldMk cId="3637697978" sldId="259"/>
        </pc:sldMkLst>
        <pc:spChg chg="mod">
          <ac:chgData name="Bård Ramberg" userId="0a621a5d-6bbc-42d5-92b5-a57c75f19d72" providerId="ADAL" clId="{2D7C38AC-F98C-4149-8577-3F2F62F702B9}" dt="2022-08-18T08:25:54.446" v="65" actId="20577"/>
          <ac:spMkLst>
            <pc:docMk/>
            <pc:sldMk cId="3637697978" sldId="259"/>
            <ac:spMk id="2" creationId="{6B39025B-B743-46F9-B88B-051226C660E0}"/>
          </ac:spMkLst>
        </pc:spChg>
        <pc:spChg chg="del">
          <ac:chgData name="Bård Ramberg" userId="0a621a5d-6bbc-42d5-92b5-a57c75f19d72" providerId="ADAL" clId="{2D7C38AC-F98C-4149-8577-3F2F62F702B9}" dt="2022-08-18T08:25:00.427" v="0" actId="931"/>
          <ac:spMkLst>
            <pc:docMk/>
            <pc:sldMk cId="3637697978" sldId="259"/>
            <ac:spMk id="3" creationId="{914042C5-C1BB-43AE-A5DE-761329A15169}"/>
          </ac:spMkLst>
        </pc:spChg>
        <pc:picChg chg="add mod">
          <ac:chgData name="Bård Ramberg" userId="0a621a5d-6bbc-42d5-92b5-a57c75f19d72" providerId="ADAL" clId="{2D7C38AC-F98C-4149-8577-3F2F62F702B9}" dt="2022-08-18T08:28:20.451" v="140" actId="1076"/>
          <ac:picMkLst>
            <pc:docMk/>
            <pc:sldMk cId="3637697978" sldId="259"/>
            <ac:picMk id="6" creationId="{BD549EBF-F6EA-450D-B14B-53B8518BE7BB}"/>
          </ac:picMkLst>
        </pc:picChg>
        <pc:picChg chg="add del mod">
          <ac:chgData name="Bård Ramberg" userId="0a621a5d-6bbc-42d5-92b5-a57c75f19d72" providerId="ADAL" clId="{2D7C38AC-F98C-4149-8577-3F2F62F702B9}" dt="2022-09-05T07:18:51.828" v="6347" actId="478"/>
          <ac:picMkLst>
            <pc:docMk/>
            <pc:sldMk cId="3637697978" sldId="259"/>
            <ac:picMk id="7" creationId="{23E865E0-5F9D-44DD-BC3E-F246AE969039}"/>
          </ac:picMkLst>
        </pc:picChg>
        <pc:picChg chg="add">
          <ac:chgData name="Bård Ramberg" userId="0a621a5d-6bbc-42d5-92b5-a57c75f19d72" providerId="ADAL" clId="{2D7C38AC-F98C-4149-8577-3F2F62F702B9}" dt="2022-09-05T07:18:52.307" v="6348"/>
          <ac:picMkLst>
            <pc:docMk/>
            <pc:sldMk cId="3637697978" sldId="259"/>
            <ac:picMk id="8" creationId="{F7772760-F592-4C3C-8AE5-C15A94F90C28}"/>
          </ac:picMkLst>
        </pc:picChg>
      </pc:sldChg>
      <pc:sldChg chg="addSp delSp modSp add setBg modNotesTx">
        <pc:chgData name="Bård Ramberg" userId="0a621a5d-6bbc-42d5-92b5-a57c75f19d72" providerId="ADAL" clId="{2D7C38AC-F98C-4149-8577-3F2F62F702B9}" dt="2022-09-05T07:18:59.800" v="6350"/>
        <pc:sldMkLst>
          <pc:docMk/>
          <pc:sldMk cId="3247000934" sldId="260"/>
        </pc:sldMkLst>
        <pc:spChg chg="mod">
          <ac:chgData name="Bård Ramberg" userId="0a621a5d-6bbc-42d5-92b5-a57c75f19d72" providerId="ADAL" clId="{2D7C38AC-F98C-4149-8577-3F2F62F702B9}" dt="2022-08-18T08:33:16.833" v="233" actId="14100"/>
          <ac:spMkLst>
            <pc:docMk/>
            <pc:sldMk cId="3247000934" sldId="260"/>
            <ac:spMk id="2" creationId="{C7A7B0C7-E655-431D-9F54-35DE753C62FA}"/>
          </ac:spMkLst>
        </pc:spChg>
        <pc:spChg chg="del">
          <ac:chgData name="Bård Ramberg" userId="0a621a5d-6bbc-42d5-92b5-a57c75f19d72" providerId="ADAL" clId="{2D7C38AC-F98C-4149-8577-3F2F62F702B9}" dt="2022-08-18T08:29:46.864" v="201" actId="931"/>
          <ac:spMkLst>
            <pc:docMk/>
            <pc:sldMk cId="3247000934" sldId="260"/>
            <ac:spMk id="3" creationId="{AE203B07-3538-42AE-BD97-5CE740EBD705}"/>
          </ac:spMkLst>
        </pc:spChg>
        <pc:picChg chg="add mod">
          <ac:chgData name="Bård Ramberg" userId="0a621a5d-6bbc-42d5-92b5-a57c75f19d72" providerId="ADAL" clId="{2D7C38AC-F98C-4149-8577-3F2F62F702B9}" dt="2022-08-18T08:33:12.689" v="232" actId="14100"/>
          <ac:picMkLst>
            <pc:docMk/>
            <pc:sldMk cId="3247000934" sldId="260"/>
            <ac:picMk id="6" creationId="{F1916498-064C-492D-97D3-2B0C123BE105}"/>
          </ac:picMkLst>
        </pc:picChg>
        <pc:picChg chg="add del mod">
          <ac:chgData name="Bård Ramberg" userId="0a621a5d-6bbc-42d5-92b5-a57c75f19d72" providerId="ADAL" clId="{2D7C38AC-F98C-4149-8577-3F2F62F702B9}" dt="2022-09-05T07:18:58.998" v="6349" actId="478"/>
          <ac:picMkLst>
            <pc:docMk/>
            <pc:sldMk cId="3247000934" sldId="260"/>
            <ac:picMk id="7" creationId="{0F65F33B-083E-4A05-86C8-A6D56E9C1467}"/>
          </ac:picMkLst>
        </pc:picChg>
        <pc:picChg chg="add">
          <ac:chgData name="Bård Ramberg" userId="0a621a5d-6bbc-42d5-92b5-a57c75f19d72" providerId="ADAL" clId="{2D7C38AC-F98C-4149-8577-3F2F62F702B9}" dt="2022-09-05T07:18:59.800" v="6350"/>
          <ac:picMkLst>
            <pc:docMk/>
            <pc:sldMk cId="3247000934" sldId="260"/>
            <ac:picMk id="8" creationId="{EE013E46-44D1-4DA7-A372-8720E57291FC}"/>
          </ac:picMkLst>
        </pc:picChg>
      </pc:sldChg>
      <pc:sldChg chg="addSp delSp modSp add modNotesTx">
        <pc:chgData name="Bård Ramberg" userId="0a621a5d-6bbc-42d5-92b5-a57c75f19d72" providerId="ADAL" clId="{2D7C38AC-F98C-4149-8577-3F2F62F702B9}" dt="2022-09-05T07:19:03.843" v="6352"/>
        <pc:sldMkLst>
          <pc:docMk/>
          <pc:sldMk cId="1424380102" sldId="261"/>
        </pc:sldMkLst>
        <pc:spChg chg="mod">
          <ac:chgData name="Bård Ramberg" userId="0a621a5d-6bbc-42d5-92b5-a57c75f19d72" providerId="ADAL" clId="{2D7C38AC-F98C-4149-8577-3F2F62F702B9}" dt="2022-08-18T09:01:01.149" v="918" actId="1076"/>
          <ac:spMkLst>
            <pc:docMk/>
            <pc:sldMk cId="1424380102" sldId="261"/>
            <ac:spMk id="2" creationId="{F13B048D-FDCB-4A5C-9186-B6E4FDC7FD48}"/>
          </ac:spMkLst>
        </pc:spChg>
        <pc:spChg chg="del">
          <ac:chgData name="Bård Ramberg" userId="0a621a5d-6bbc-42d5-92b5-a57c75f19d72" providerId="ADAL" clId="{2D7C38AC-F98C-4149-8577-3F2F62F702B9}" dt="2022-08-18T08:49:42.403" v="800" actId="931"/>
          <ac:spMkLst>
            <pc:docMk/>
            <pc:sldMk cId="1424380102" sldId="261"/>
            <ac:spMk id="3" creationId="{8641D367-B320-41C7-9B00-F2A7FAFF8BCC}"/>
          </ac:spMkLst>
        </pc:spChg>
        <pc:spChg chg="add del">
          <ac:chgData name="Bård Ramberg" userId="0a621a5d-6bbc-42d5-92b5-a57c75f19d72" providerId="ADAL" clId="{2D7C38AC-F98C-4149-8577-3F2F62F702B9}" dt="2022-08-18T09:00:48.609" v="916"/>
          <ac:spMkLst>
            <pc:docMk/>
            <pc:sldMk cId="1424380102" sldId="261"/>
            <ac:spMk id="4" creationId="{ADB77EDE-0227-4274-BEAD-625F6C399BDC}"/>
          </ac:spMkLst>
        </pc:spChg>
        <pc:spChg chg="add del mod">
          <ac:chgData name="Bård Ramberg" userId="0a621a5d-6bbc-42d5-92b5-a57c75f19d72" providerId="ADAL" clId="{2D7C38AC-F98C-4149-8577-3F2F62F702B9}" dt="2022-08-18T08:59:22.868" v="910" actId="931"/>
          <ac:spMkLst>
            <pc:docMk/>
            <pc:sldMk cId="1424380102" sldId="261"/>
            <ac:spMk id="8" creationId="{BF8194AA-1345-47E8-A475-9698143249F4}"/>
          </ac:spMkLst>
        </pc:spChg>
        <pc:spChg chg="add del mod">
          <ac:chgData name="Bård Ramberg" userId="0a621a5d-6bbc-42d5-92b5-a57c75f19d72" providerId="ADAL" clId="{2D7C38AC-F98C-4149-8577-3F2F62F702B9}" dt="2022-08-18T09:00:52.919" v="917" actId="931"/>
          <ac:spMkLst>
            <pc:docMk/>
            <pc:sldMk cId="1424380102" sldId="261"/>
            <ac:spMk id="15" creationId="{A664D165-ABE0-48F8-ABF2-1AB3C3A9EA04}"/>
          </ac:spMkLst>
        </pc:spChg>
        <pc:spChg chg="add mod">
          <ac:chgData name="Bård Ramberg" userId="0a621a5d-6bbc-42d5-92b5-a57c75f19d72" providerId="ADAL" clId="{2D7C38AC-F98C-4149-8577-3F2F62F702B9}" dt="2022-08-18T09:00:48.609" v="916"/>
          <ac:spMkLst>
            <pc:docMk/>
            <pc:sldMk cId="1424380102" sldId="261"/>
            <ac:spMk id="16" creationId="{BB2760D4-42F5-4B6B-9E4D-0B9A7603C245}"/>
          </ac:spMkLst>
        </pc:spChg>
        <pc:picChg chg="add del mod">
          <ac:chgData name="Bård Ramberg" userId="0a621a5d-6bbc-42d5-92b5-a57c75f19d72" providerId="ADAL" clId="{2D7C38AC-F98C-4149-8577-3F2F62F702B9}" dt="2022-08-18T08:57:30.521" v="862" actId="478"/>
          <ac:picMkLst>
            <pc:docMk/>
            <pc:sldMk cId="1424380102" sldId="261"/>
            <ac:picMk id="6" creationId="{71040662-CDB2-48FB-AB80-A827A753521C}"/>
          </ac:picMkLst>
        </pc:picChg>
        <pc:picChg chg="add">
          <ac:chgData name="Bård Ramberg" userId="0a621a5d-6bbc-42d5-92b5-a57c75f19d72" providerId="ADAL" clId="{2D7C38AC-F98C-4149-8577-3F2F62F702B9}" dt="2022-09-05T07:19:03.843" v="6352"/>
          <ac:picMkLst>
            <pc:docMk/>
            <pc:sldMk cId="1424380102" sldId="261"/>
            <ac:picMk id="7" creationId="{5796AD00-31CE-4718-A9DC-92CDB41616A1}"/>
          </ac:picMkLst>
        </pc:picChg>
        <pc:picChg chg="add mod">
          <ac:chgData name="Bård Ramberg" userId="0a621a5d-6bbc-42d5-92b5-a57c75f19d72" providerId="ADAL" clId="{2D7C38AC-F98C-4149-8577-3F2F62F702B9}" dt="2022-08-18T09:01:11.413" v="919" actId="14100"/>
          <ac:picMkLst>
            <pc:docMk/>
            <pc:sldMk cId="1424380102" sldId="261"/>
            <ac:picMk id="10" creationId="{48368ED3-3011-4F17-A866-16136CBA202E}"/>
          </ac:picMkLst>
        </pc:picChg>
        <pc:picChg chg="add del mod">
          <ac:chgData name="Bård Ramberg" userId="0a621a5d-6bbc-42d5-92b5-a57c75f19d72" providerId="ADAL" clId="{2D7C38AC-F98C-4149-8577-3F2F62F702B9}" dt="2022-08-18T09:00:29.039" v="913" actId="931"/>
          <ac:picMkLst>
            <pc:docMk/>
            <pc:sldMk cId="1424380102" sldId="261"/>
            <ac:picMk id="12" creationId="{96A60B93-FFCC-42B6-A62C-78091B7A8070}"/>
          </ac:picMkLst>
        </pc:picChg>
        <pc:picChg chg="add del mod">
          <ac:chgData name="Bård Ramberg" userId="0a621a5d-6bbc-42d5-92b5-a57c75f19d72" providerId="ADAL" clId="{2D7C38AC-F98C-4149-8577-3F2F62F702B9}" dt="2022-08-18T09:00:39.461" v="915" actId="931"/>
          <ac:picMkLst>
            <pc:docMk/>
            <pc:sldMk cId="1424380102" sldId="261"/>
            <ac:picMk id="14" creationId="{E859D46C-A400-4A7E-BB85-2B920BA105BD}"/>
          </ac:picMkLst>
        </pc:picChg>
        <pc:picChg chg="add mod">
          <ac:chgData name="Bård Ramberg" userId="0a621a5d-6bbc-42d5-92b5-a57c75f19d72" providerId="ADAL" clId="{2D7C38AC-F98C-4149-8577-3F2F62F702B9}" dt="2022-08-18T09:01:29.741" v="922" actId="14100"/>
          <ac:picMkLst>
            <pc:docMk/>
            <pc:sldMk cId="1424380102" sldId="261"/>
            <ac:picMk id="18" creationId="{BBA1BC44-8CE3-45A1-B252-4AE0FEC27DC9}"/>
          </ac:picMkLst>
        </pc:picChg>
        <pc:picChg chg="add del mod">
          <ac:chgData name="Bård Ramberg" userId="0a621a5d-6bbc-42d5-92b5-a57c75f19d72" providerId="ADAL" clId="{2D7C38AC-F98C-4149-8577-3F2F62F702B9}" dt="2022-09-05T07:19:03.062" v="6351" actId="478"/>
          <ac:picMkLst>
            <pc:docMk/>
            <pc:sldMk cId="1424380102" sldId="261"/>
            <ac:picMk id="19" creationId="{83CFB9F3-6800-4929-8A7A-78E3A5F98FE0}"/>
          </ac:picMkLst>
        </pc:picChg>
      </pc:sldChg>
      <pc:sldChg chg="addSp delSp modSp add modNotesTx">
        <pc:chgData name="Bård Ramberg" userId="0a621a5d-6bbc-42d5-92b5-a57c75f19d72" providerId="ADAL" clId="{2D7C38AC-F98C-4149-8577-3F2F62F702B9}" dt="2022-09-07T11:18:20.064" v="8858" actId="1076"/>
        <pc:sldMkLst>
          <pc:docMk/>
          <pc:sldMk cId="813702059" sldId="262"/>
        </pc:sldMkLst>
        <pc:spChg chg="del">
          <ac:chgData name="Bård Ramberg" userId="0a621a5d-6bbc-42d5-92b5-a57c75f19d72" providerId="ADAL" clId="{2D7C38AC-F98C-4149-8577-3F2F62F702B9}" dt="2022-08-18T09:02:11.755" v="924"/>
          <ac:spMkLst>
            <pc:docMk/>
            <pc:sldMk cId="813702059" sldId="262"/>
            <ac:spMk id="2" creationId="{F391E79E-F2DF-430A-830E-15196EA5A26F}"/>
          </ac:spMkLst>
        </pc:spChg>
        <pc:spChg chg="del">
          <ac:chgData name="Bård Ramberg" userId="0a621a5d-6bbc-42d5-92b5-a57c75f19d72" providerId="ADAL" clId="{2D7C38AC-F98C-4149-8577-3F2F62F702B9}" dt="2022-08-18T09:02:11.755" v="924"/>
          <ac:spMkLst>
            <pc:docMk/>
            <pc:sldMk cId="813702059" sldId="262"/>
            <ac:spMk id="3" creationId="{21540A53-3BC0-4E1F-A153-70135F09FACA}"/>
          </ac:spMkLst>
        </pc:spChg>
        <pc:spChg chg="del">
          <ac:chgData name="Bård Ramberg" userId="0a621a5d-6bbc-42d5-92b5-a57c75f19d72" providerId="ADAL" clId="{2D7C38AC-F98C-4149-8577-3F2F62F702B9}" dt="2022-08-18T09:02:11.755" v="924"/>
          <ac:spMkLst>
            <pc:docMk/>
            <pc:sldMk cId="813702059" sldId="262"/>
            <ac:spMk id="4" creationId="{C62185CA-2D78-4742-9F15-F9A005A1671C}"/>
          </ac:spMkLst>
        </pc:spChg>
        <pc:spChg chg="del">
          <ac:chgData name="Bård Ramberg" userId="0a621a5d-6bbc-42d5-92b5-a57c75f19d72" providerId="ADAL" clId="{2D7C38AC-F98C-4149-8577-3F2F62F702B9}" dt="2022-08-18T09:02:11.755" v="924"/>
          <ac:spMkLst>
            <pc:docMk/>
            <pc:sldMk cId="813702059" sldId="262"/>
            <ac:spMk id="5" creationId="{B903DC2A-F69C-4258-ABBC-2FF12B82602A}"/>
          </ac:spMkLst>
        </pc:spChg>
        <pc:spChg chg="add del mod">
          <ac:chgData name="Bård Ramberg" userId="0a621a5d-6bbc-42d5-92b5-a57c75f19d72" providerId="ADAL" clId="{2D7C38AC-F98C-4149-8577-3F2F62F702B9}" dt="2022-08-18T09:09:02.895" v="972"/>
          <ac:spMkLst>
            <pc:docMk/>
            <pc:sldMk cId="813702059" sldId="262"/>
            <ac:spMk id="6" creationId="{5BBC0A40-BE38-4D39-ACB8-180E7903DFA9}"/>
          </ac:spMkLst>
        </pc:spChg>
        <pc:spChg chg="add del mod">
          <ac:chgData name="Bård Ramberg" userId="0a621a5d-6bbc-42d5-92b5-a57c75f19d72" providerId="ADAL" clId="{2D7C38AC-F98C-4149-8577-3F2F62F702B9}" dt="2022-08-18T09:09:02.895" v="972"/>
          <ac:spMkLst>
            <pc:docMk/>
            <pc:sldMk cId="813702059" sldId="262"/>
            <ac:spMk id="7" creationId="{79A22EF4-284F-46ED-BE2F-FAC761F0A4AF}"/>
          </ac:spMkLst>
        </pc:spChg>
        <pc:spChg chg="add del mod">
          <ac:chgData name="Bård Ramberg" userId="0a621a5d-6bbc-42d5-92b5-a57c75f19d72" providerId="ADAL" clId="{2D7C38AC-F98C-4149-8577-3F2F62F702B9}" dt="2022-08-18T09:09:02.895" v="972"/>
          <ac:spMkLst>
            <pc:docMk/>
            <pc:sldMk cId="813702059" sldId="262"/>
            <ac:spMk id="8" creationId="{D890DF43-B488-4501-9B86-37CD972A3D20}"/>
          </ac:spMkLst>
        </pc:spChg>
        <pc:spChg chg="add mod">
          <ac:chgData name="Bård Ramberg" userId="0a621a5d-6bbc-42d5-92b5-a57c75f19d72" providerId="ADAL" clId="{2D7C38AC-F98C-4149-8577-3F2F62F702B9}" dt="2022-08-18T09:09:02.895" v="972"/>
          <ac:spMkLst>
            <pc:docMk/>
            <pc:sldMk cId="813702059" sldId="262"/>
            <ac:spMk id="9" creationId="{C5162386-2483-4468-8016-9D5B347EEC02}"/>
          </ac:spMkLst>
        </pc:spChg>
        <pc:picChg chg="add del mod">
          <ac:chgData name="Bård Ramberg" userId="0a621a5d-6bbc-42d5-92b5-a57c75f19d72" providerId="ADAL" clId="{2D7C38AC-F98C-4149-8577-3F2F62F702B9}" dt="2022-09-05T07:42:05.807" v="6406" actId="478"/>
          <ac:picMkLst>
            <pc:docMk/>
            <pc:sldMk cId="813702059" sldId="262"/>
            <ac:picMk id="2" creationId="{173771D8-14F7-44F1-816C-CF728ACD929D}"/>
          </ac:picMkLst>
        </pc:picChg>
        <pc:picChg chg="add mod">
          <ac:chgData name="Bård Ramberg" userId="0a621a5d-6bbc-42d5-92b5-a57c75f19d72" providerId="ADAL" clId="{2D7C38AC-F98C-4149-8577-3F2F62F702B9}" dt="2022-09-07T11:18:20.064" v="8858" actId="1076"/>
          <ac:picMkLst>
            <pc:docMk/>
            <pc:sldMk cId="813702059" sldId="262"/>
            <ac:picMk id="3" creationId="{62B4C642-B338-4E8F-AA1E-3570483F8EC1}"/>
          </ac:picMkLst>
        </pc:picChg>
        <pc:picChg chg="add">
          <ac:chgData name="Bård Ramberg" userId="0a621a5d-6bbc-42d5-92b5-a57c75f19d72" providerId="ADAL" clId="{2D7C38AC-F98C-4149-8577-3F2F62F702B9}" dt="2022-09-05T07:19:19.544" v="6356"/>
          <ac:picMkLst>
            <pc:docMk/>
            <pc:sldMk cId="813702059" sldId="262"/>
            <ac:picMk id="5" creationId="{ABEA234E-1972-4EEE-9B55-BF6135C92D61}"/>
          </ac:picMkLst>
        </pc:picChg>
        <pc:picChg chg="add del mod">
          <ac:chgData name="Bård Ramberg" userId="0a621a5d-6bbc-42d5-92b5-a57c75f19d72" providerId="ADAL" clId="{2D7C38AC-F98C-4149-8577-3F2F62F702B9}" dt="2022-08-18T09:14:47.260" v="976" actId="478"/>
          <ac:picMkLst>
            <pc:docMk/>
            <pc:sldMk cId="813702059" sldId="262"/>
            <ac:picMk id="10" creationId="{66AC4CFA-3A45-4EF9-95D0-3B8989CC7CCE}"/>
          </ac:picMkLst>
        </pc:picChg>
        <pc:picChg chg="add del mod">
          <ac:chgData name="Bård Ramberg" userId="0a621a5d-6bbc-42d5-92b5-a57c75f19d72" providerId="ADAL" clId="{2D7C38AC-F98C-4149-8577-3F2F62F702B9}" dt="2022-09-05T07:37:56.884" v="6402" actId="478"/>
          <ac:picMkLst>
            <pc:docMk/>
            <pc:sldMk cId="813702059" sldId="262"/>
            <ac:picMk id="11" creationId="{03DF6D31-DF25-4A0A-9F1E-99B67AA4C2DA}"/>
          </ac:picMkLst>
        </pc:picChg>
        <pc:picChg chg="add del mod">
          <ac:chgData name="Bård Ramberg" userId="0a621a5d-6bbc-42d5-92b5-a57c75f19d72" providerId="ADAL" clId="{2D7C38AC-F98C-4149-8577-3F2F62F702B9}" dt="2022-09-05T07:19:18.659" v="6355" actId="478"/>
          <ac:picMkLst>
            <pc:docMk/>
            <pc:sldMk cId="813702059" sldId="262"/>
            <ac:picMk id="12" creationId="{F93375D6-19F0-4DD8-BF83-5FF76B536782}"/>
          </ac:picMkLst>
        </pc:picChg>
      </pc:sldChg>
      <pc:sldChg chg="addSp delSp modSp add ord">
        <pc:chgData name="Bård Ramberg" userId="0a621a5d-6bbc-42d5-92b5-a57c75f19d72" providerId="ADAL" clId="{2D7C38AC-F98C-4149-8577-3F2F62F702B9}" dt="2022-09-05T08:25:14.027" v="6907"/>
        <pc:sldMkLst>
          <pc:docMk/>
          <pc:sldMk cId="1853708277" sldId="263"/>
        </pc:sldMkLst>
        <pc:spChg chg="del">
          <ac:chgData name="Bård Ramberg" userId="0a621a5d-6bbc-42d5-92b5-a57c75f19d72" providerId="ADAL" clId="{2D7C38AC-F98C-4149-8577-3F2F62F702B9}" dt="2022-08-18T09:18:19.259" v="1370"/>
          <ac:spMkLst>
            <pc:docMk/>
            <pc:sldMk cId="1853708277" sldId="263"/>
            <ac:spMk id="2" creationId="{F01FF9DD-13C1-4D04-B660-88A9B548544A}"/>
          </ac:spMkLst>
        </pc:spChg>
        <pc:spChg chg="add mod">
          <ac:chgData name="Bård Ramberg" userId="0a621a5d-6bbc-42d5-92b5-a57c75f19d72" providerId="ADAL" clId="{2D7C38AC-F98C-4149-8577-3F2F62F702B9}" dt="2022-08-18T09:18:35.228" v="1372" actId="27636"/>
          <ac:spMkLst>
            <pc:docMk/>
            <pc:sldMk cId="1853708277" sldId="263"/>
            <ac:spMk id="3" creationId="{B63B7A57-2067-41C8-B563-78615D0E6D60}"/>
          </ac:spMkLst>
        </pc:spChg>
        <pc:spChg chg="add mod">
          <ac:chgData name="Bård Ramberg" userId="0a621a5d-6bbc-42d5-92b5-a57c75f19d72" providerId="ADAL" clId="{2D7C38AC-F98C-4149-8577-3F2F62F702B9}" dt="2022-08-29T07:58:50.850" v="6265" actId="27636"/>
          <ac:spMkLst>
            <pc:docMk/>
            <pc:sldMk cId="1853708277" sldId="263"/>
            <ac:spMk id="4" creationId="{D09B6A77-54C0-4C71-B5EE-B371C5A1E2D6}"/>
          </ac:spMkLst>
        </pc:spChg>
        <pc:spChg chg="add mod">
          <ac:chgData name="Bård Ramberg" userId="0a621a5d-6bbc-42d5-92b5-a57c75f19d72" providerId="ADAL" clId="{2D7C38AC-F98C-4149-8577-3F2F62F702B9}" dt="2022-08-18T09:18:19.259" v="1370"/>
          <ac:spMkLst>
            <pc:docMk/>
            <pc:sldMk cId="1853708277" sldId="263"/>
            <ac:spMk id="5" creationId="{0C22AC58-FF1D-4AA7-AF70-D44F47E6557D}"/>
          </ac:spMkLst>
        </pc:spChg>
      </pc:sldChg>
      <pc:sldChg chg="addSp delSp modSp modNotesTx">
        <pc:chgData name="Bård Ramberg" userId="0a621a5d-6bbc-42d5-92b5-a57c75f19d72" providerId="ADAL" clId="{2D7C38AC-F98C-4149-8577-3F2F62F702B9}" dt="2022-09-05T07:21:11.894" v="6364" actId="1076"/>
        <pc:sldMkLst>
          <pc:docMk/>
          <pc:sldMk cId="2019546143" sldId="264"/>
        </pc:sldMkLst>
        <pc:spChg chg="mod">
          <ac:chgData name="Bård Ramberg" userId="0a621a5d-6bbc-42d5-92b5-a57c75f19d72" providerId="ADAL" clId="{2D7C38AC-F98C-4149-8577-3F2F62F702B9}" dt="2022-08-24T06:27:12.449" v="1412" actId="20577"/>
          <ac:spMkLst>
            <pc:docMk/>
            <pc:sldMk cId="2019546143" sldId="264"/>
            <ac:spMk id="2" creationId="{4EF49F3F-17D5-1E9B-4406-9E94ADFC83F7}"/>
          </ac:spMkLst>
        </pc:spChg>
        <pc:spChg chg="mod">
          <ac:chgData name="Bård Ramberg" userId="0a621a5d-6bbc-42d5-92b5-a57c75f19d72" providerId="ADAL" clId="{2D7C38AC-F98C-4149-8577-3F2F62F702B9}" dt="2022-08-24T08:20:04.159" v="4359" actId="20577"/>
          <ac:spMkLst>
            <pc:docMk/>
            <pc:sldMk cId="2019546143" sldId="264"/>
            <ac:spMk id="3" creationId="{C8D92358-5BFC-0509-CB2E-3192DBCBD69C}"/>
          </ac:spMkLst>
        </pc:spChg>
        <pc:picChg chg="add del">
          <ac:chgData name="Bård Ramberg" userId="0a621a5d-6bbc-42d5-92b5-a57c75f19d72" providerId="ADAL" clId="{2D7C38AC-F98C-4149-8577-3F2F62F702B9}" dt="2022-09-05T07:20:42.707" v="6359" actId="478"/>
          <ac:picMkLst>
            <pc:docMk/>
            <pc:sldMk cId="2019546143" sldId="264"/>
            <ac:picMk id="5" creationId="{22BFE9FE-2123-447A-9156-C578459147BD}"/>
          </ac:picMkLst>
        </pc:picChg>
        <pc:picChg chg="add mod">
          <ac:chgData name="Bård Ramberg" userId="0a621a5d-6bbc-42d5-92b5-a57c75f19d72" providerId="ADAL" clId="{2D7C38AC-F98C-4149-8577-3F2F62F702B9}" dt="2022-09-05T07:21:11.894" v="6364" actId="1076"/>
          <ac:picMkLst>
            <pc:docMk/>
            <pc:sldMk cId="2019546143" sldId="264"/>
            <ac:picMk id="6" creationId="{6A6337E1-C434-4625-B97B-DB0EF99E2FE3}"/>
          </ac:picMkLst>
        </pc:picChg>
      </pc:sldChg>
      <pc:sldChg chg="addSp delSp modSp add modNotesTx">
        <pc:chgData name="Bård Ramberg" userId="0a621a5d-6bbc-42d5-92b5-a57c75f19d72" providerId="ADAL" clId="{2D7C38AC-F98C-4149-8577-3F2F62F702B9}" dt="2022-09-05T08:06:41.635" v="6656"/>
        <pc:sldMkLst>
          <pc:docMk/>
          <pc:sldMk cId="1968290056" sldId="265"/>
        </pc:sldMkLst>
        <pc:spChg chg="mod">
          <ac:chgData name="Bård Ramberg" userId="0a621a5d-6bbc-42d5-92b5-a57c75f19d72" providerId="ADAL" clId="{2D7C38AC-F98C-4149-8577-3F2F62F702B9}" dt="2022-08-24T06:29:22.546" v="1603" actId="404"/>
          <ac:spMkLst>
            <pc:docMk/>
            <pc:sldMk cId="1968290056" sldId="265"/>
            <ac:spMk id="3" creationId="{8F09EDAD-5EBD-4B8E-9349-497421D0CB9B}"/>
          </ac:spMkLst>
        </pc:spChg>
        <pc:spChg chg="mod">
          <ac:chgData name="Bård Ramberg" userId="0a621a5d-6bbc-42d5-92b5-a57c75f19d72" providerId="ADAL" clId="{2D7C38AC-F98C-4149-8577-3F2F62F702B9}" dt="2022-08-24T06:31:27.202" v="1629" actId="1076"/>
          <ac:spMkLst>
            <pc:docMk/>
            <pc:sldMk cId="1968290056" sldId="265"/>
            <ac:spMk id="4" creationId="{744B81E8-C155-4D99-8554-3065365246A1}"/>
          </ac:spMkLst>
        </pc:spChg>
        <pc:spChg chg="add del mod">
          <ac:chgData name="Bård Ramberg" userId="0a621a5d-6bbc-42d5-92b5-a57c75f19d72" providerId="ADAL" clId="{2D7C38AC-F98C-4149-8577-3F2F62F702B9}" dt="2022-08-24T06:30:43.531" v="1613" actId="478"/>
          <ac:spMkLst>
            <pc:docMk/>
            <pc:sldMk cId="1968290056" sldId="265"/>
            <ac:spMk id="9" creationId="{1024042C-CF11-4007-85D5-08F9E9054CC5}"/>
          </ac:spMkLst>
        </pc:spChg>
        <pc:spChg chg="mod">
          <ac:chgData name="Bård Ramberg" userId="0a621a5d-6bbc-42d5-92b5-a57c75f19d72" providerId="ADAL" clId="{2D7C38AC-F98C-4149-8577-3F2F62F702B9}" dt="2022-08-24T06:31:10.739" v="1626" actId="14100"/>
          <ac:spMkLst>
            <pc:docMk/>
            <pc:sldMk cId="1968290056" sldId="265"/>
            <ac:spMk id="11" creationId="{AA27D2E3-985A-47A1-A37D-D9D1C8A65D20}"/>
          </ac:spMkLst>
        </pc:spChg>
        <pc:spChg chg="add mod">
          <ac:chgData name="Bård Ramberg" userId="0a621a5d-6bbc-42d5-92b5-a57c75f19d72" providerId="ADAL" clId="{2D7C38AC-F98C-4149-8577-3F2F62F702B9}" dt="2022-08-24T06:29:35.939" v="1604" actId="1076"/>
          <ac:spMkLst>
            <pc:docMk/>
            <pc:sldMk cId="1968290056" sldId="265"/>
            <ac:spMk id="12" creationId="{235C5388-0505-42DA-B955-69CF6A53D24D}"/>
          </ac:spMkLst>
        </pc:spChg>
        <pc:spChg chg="add mod">
          <ac:chgData name="Bård Ramberg" userId="0a621a5d-6bbc-42d5-92b5-a57c75f19d72" providerId="ADAL" clId="{2D7C38AC-F98C-4149-8577-3F2F62F702B9}" dt="2022-09-05T08:05:49.363" v="6647" actId="20577"/>
          <ac:spMkLst>
            <pc:docMk/>
            <pc:sldMk cId="1968290056" sldId="265"/>
            <ac:spMk id="13" creationId="{BF681482-D2FC-4096-8981-8932CA1062D2}"/>
          </ac:spMkLst>
        </pc:spChg>
        <pc:spChg chg="add mod">
          <ac:chgData name="Bård Ramberg" userId="0a621a5d-6bbc-42d5-92b5-a57c75f19d72" providerId="ADAL" clId="{2D7C38AC-F98C-4149-8577-3F2F62F702B9}" dt="2022-08-24T06:31:36.099" v="1632" actId="1076"/>
          <ac:spMkLst>
            <pc:docMk/>
            <pc:sldMk cId="1968290056" sldId="265"/>
            <ac:spMk id="14" creationId="{F32238A9-8757-4A5D-A046-F4E345C3792F}"/>
          </ac:spMkLst>
        </pc:spChg>
        <pc:picChg chg="mod">
          <ac:chgData name="Bård Ramberg" userId="0a621a5d-6bbc-42d5-92b5-a57c75f19d72" providerId="ADAL" clId="{2D7C38AC-F98C-4149-8577-3F2F62F702B9}" dt="2022-09-05T08:06:39.923" v="6655" actId="1076"/>
          <ac:picMkLst>
            <pc:docMk/>
            <pc:sldMk cId="1968290056" sldId="265"/>
            <ac:picMk id="5" creationId="{6A1D50AD-1632-49B0-851E-72432A0CBB65}"/>
          </ac:picMkLst>
        </pc:picChg>
        <pc:picChg chg="mod">
          <ac:chgData name="Bård Ramberg" userId="0a621a5d-6bbc-42d5-92b5-a57c75f19d72" providerId="ADAL" clId="{2D7C38AC-F98C-4149-8577-3F2F62F702B9}" dt="2022-09-05T08:06:39.923" v="6655" actId="1076"/>
          <ac:picMkLst>
            <pc:docMk/>
            <pc:sldMk cId="1968290056" sldId="265"/>
            <ac:picMk id="6" creationId="{84C5EC6F-DEC3-4F7B-ADA2-5DAAA0D22AD2}"/>
          </ac:picMkLst>
        </pc:picChg>
        <pc:picChg chg="del">
          <ac:chgData name="Bård Ramberg" userId="0a621a5d-6bbc-42d5-92b5-a57c75f19d72" providerId="ADAL" clId="{2D7C38AC-F98C-4149-8577-3F2F62F702B9}" dt="2022-08-24T06:30:45.875" v="1614" actId="478"/>
          <ac:picMkLst>
            <pc:docMk/>
            <pc:sldMk cId="1968290056" sldId="265"/>
            <ac:picMk id="7" creationId="{B3F0B9E0-FE6D-4269-8A77-233C339990F1}"/>
          </ac:picMkLst>
        </pc:picChg>
        <pc:picChg chg="del">
          <ac:chgData name="Bård Ramberg" userId="0a621a5d-6bbc-42d5-92b5-a57c75f19d72" providerId="ADAL" clId="{2D7C38AC-F98C-4149-8577-3F2F62F702B9}" dt="2022-08-24T06:28:29.335" v="1574" actId="478"/>
          <ac:picMkLst>
            <pc:docMk/>
            <pc:sldMk cId="1968290056" sldId="265"/>
            <ac:picMk id="10" creationId="{39061CE0-3FB3-4AF5-A075-FEB43DCFF65E}"/>
          </ac:picMkLst>
        </pc:picChg>
        <pc:picChg chg="add del">
          <ac:chgData name="Bård Ramberg" userId="0a621a5d-6bbc-42d5-92b5-a57c75f19d72" providerId="ADAL" clId="{2D7C38AC-F98C-4149-8577-3F2F62F702B9}" dt="2022-09-05T07:21:43.048" v="6369" actId="478"/>
          <ac:picMkLst>
            <pc:docMk/>
            <pc:sldMk cId="1968290056" sldId="265"/>
            <ac:picMk id="15" creationId="{B3125B48-E15B-4625-81A7-BBE74036436F}"/>
          </ac:picMkLst>
        </pc:picChg>
        <pc:picChg chg="add">
          <ac:chgData name="Bård Ramberg" userId="0a621a5d-6bbc-42d5-92b5-a57c75f19d72" providerId="ADAL" clId="{2D7C38AC-F98C-4149-8577-3F2F62F702B9}" dt="2022-09-05T07:21:43.878" v="6370"/>
          <ac:picMkLst>
            <pc:docMk/>
            <pc:sldMk cId="1968290056" sldId="265"/>
            <ac:picMk id="16" creationId="{C9589E92-82D2-429C-8B48-786CE5B5F7D5}"/>
          </ac:picMkLst>
        </pc:picChg>
        <pc:picChg chg="add del mod">
          <ac:chgData name="Bård Ramberg" userId="0a621a5d-6bbc-42d5-92b5-a57c75f19d72" providerId="ADAL" clId="{2D7C38AC-F98C-4149-8577-3F2F62F702B9}" dt="2022-08-24T09:35:06.466" v="6037"/>
          <ac:picMkLst>
            <pc:docMk/>
            <pc:sldMk cId="1968290056" sldId="265"/>
            <ac:picMk id="16" creationId="{EA361BAD-95AD-4247-8849-94BC062EAB8F}"/>
          </ac:picMkLst>
        </pc:picChg>
        <pc:picChg chg="add">
          <ac:chgData name="Bård Ramberg" userId="0a621a5d-6bbc-42d5-92b5-a57c75f19d72" providerId="ADAL" clId="{2D7C38AC-F98C-4149-8577-3F2F62F702B9}" dt="2022-09-05T08:06:41.635" v="6656"/>
          <ac:picMkLst>
            <pc:docMk/>
            <pc:sldMk cId="1968290056" sldId="265"/>
            <ac:picMk id="17" creationId="{2238AB63-D256-424D-A91D-276E7BA6B087}"/>
          </ac:picMkLst>
        </pc:picChg>
        <pc:picChg chg="add del mod">
          <ac:chgData name="Bård Ramberg" userId="0a621a5d-6bbc-42d5-92b5-a57c75f19d72" providerId="ADAL" clId="{2D7C38AC-F98C-4149-8577-3F2F62F702B9}" dt="2022-09-05T07:21:21.289" v="6365" actId="478"/>
          <ac:picMkLst>
            <pc:docMk/>
            <pc:sldMk cId="1968290056" sldId="265"/>
            <ac:picMk id="18" creationId="{F82EC6A8-C563-446A-9EEA-148BA4F901F9}"/>
          </ac:picMkLst>
        </pc:picChg>
      </pc:sldChg>
      <pc:sldChg chg="addSp delSp modSp add modNotesTx">
        <pc:chgData name="Bård Ramberg" userId="0a621a5d-6bbc-42d5-92b5-a57c75f19d72" providerId="ADAL" clId="{2D7C38AC-F98C-4149-8577-3F2F62F702B9}" dt="2022-09-05T07:21:29.149" v="6368"/>
        <pc:sldMkLst>
          <pc:docMk/>
          <pc:sldMk cId="3690653633" sldId="266"/>
        </pc:sldMkLst>
        <pc:spChg chg="mod">
          <ac:chgData name="Bård Ramberg" userId="0a621a5d-6bbc-42d5-92b5-a57c75f19d72" providerId="ADAL" clId="{2D7C38AC-F98C-4149-8577-3F2F62F702B9}" dt="2022-08-24T06:38:23.394" v="2910" actId="20577"/>
          <ac:spMkLst>
            <pc:docMk/>
            <pc:sldMk cId="3690653633" sldId="266"/>
            <ac:spMk id="2" creationId="{CA6C5031-0BAE-4B33-95C3-A0EDFE895D23}"/>
          </ac:spMkLst>
        </pc:spChg>
        <pc:spChg chg="mod">
          <ac:chgData name="Bård Ramberg" userId="0a621a5d-6bbc-42d5-92b5-a57c75f19d72" providerId="ADAL" clId="{2D7C38AC-F98C-4149-8577-3F2F62F702B9}" dt="2022-08-24T06:57:59.608" v="3031"/>
          <ac:spMkLst>
            <pc:docMk/>
            <pc:sldMk cId="3690653633" sldId="266"/>
            <ac:spMk id="3" creationId="{179E2493-1EAC-447A-9A49-BF312B8943D7}"/>
          </ac:spMkLst>
        </pc:spChg>
        <pc:picChg chg="add mod">
          <ac:chgData name="Bård Ramberg" userId="0a621a5d-6bbc-42d5-92b5-a57c75f19d72" providerId="ADAL" clId="{2D7C38AC-F98C-4149-8577-3F2F62F702B9}" dt="2022-08-24T09:22:22.818" v="5995" actId="14100"/>
          <ac:picMkLst>
            <pc:docMk/>
            <pc:sldMk cId="3690653633" sldId="266"/>
            <ac:picMk id="5" creationId="{EB81E2D2-7FCA-4B11-ADA7-9DBDEF614B71}"/>
          </ac:picMkLst>
        </pc:picChg>
        <pc:picChg chg="add del">
          <ac:chgData name="Bård Ramberg" userId="0a621a5d-6bbc-42d5-92b5-a57c75f19d72" providerId="ADAL" clId="{2D7C38AC-F98C-4149-8577-3F2F62F702B9}" dt="2022-09-05T07:21:28.817" v="6367" actId="478"/>
          <ac:picMkLst>
            <pc:docMk/>
            <pc:sldMk cId="3690653633" sldId="266"/>
            <ac:picMk id="6" creationId="{E222DB45-0CFA-4F58-A186-D92CEC108916}"/>
          </ac:picMkLst>
        </pc:picChg>
        <pc:picChg chg="add del mod">
          <ac:chgData name="Bård Ramberg" userId="0a621a5d-6bbc-42d5-92b5-a57c75f19d72" providerId="ADAL" clId="{2D7C38AC-F98C-4149-8577-3F2F62F702B9}" dt="2022-09-05T07:17:24.014" v="6342"/>
          <ac:picMkLst>
            <pc:docMk/>
            <pc:sldMk cId="3690653633" sldId="266"/>
            <ac:picMk id="7" creationId="{E2E114BB-529D-4280-B434-5788516F0BBF}"/>
          </ac:picMkLst>
        </pc:picChg>
        <pc:picChg chg="add">
          <ac:chgData name="Bård Ramberg" userId="0a621a5d-6bbc-42d5-92b5-a57c75f19d72" providerId="ADAL" clId="{2D7C38AC-F98C-4149-8577-3F2F62F702B9}" dt="2022-09-05T07:21:29.149" v="6368"/>
          <ac:picMkLst>
            <pc:docMk/>
            <pc:sldMk cId="3690653633" sldId="266"/>
            <ac:picMk id="8" creationId="{E56C9557-1BD5-4B79-A2E8-ED2A199D66DA}"/>
          </ac:picMkLst>
        </pc:picChg>
      </pc:sldChg>
      <pc:sldChg chg="addSp delSp modSp add">
        <pc:chgData name="Bård Ramberg" userId="0a621a5d-6bbc-42d5-92b5-a57c75f19d72" providerId="ADAL" clId="{2D7C38AC-F98C-4149-8577-3F2F62F702B9}" dt="2022-09-05T07:21:51.668" v="6372"/>
        <pc:sldMkLst>
          <pc:docMk/>
          <pc:sldMk cId="4152949048" sldId="267"/>
        </pc:sldMkLst>
        <pc:spChg chg="mod">
          <ac:chgData name="Bård Ramberg" userId="0a621a5d-6bbc-42d5-92b5-a57c75f19d72" providerId="ADAL" clId="{2D7C38AC-F98C-4149-8577-3F2F62F702B9}" dt="2022-08-24T07:05:43.918" v="3129" actId="20577"/>
          <ac:spMkLst>
            <pc:docMk/>
            <pc:sldMk cId="4152949048" sldId="267"/>
            <ac:spMk id="2" creationId="{E178D3E5-E0D6-47AF-8011-755099B6193F}"/>
          </ac:spMkLst>
        </pc:spChg>
        <pc:spChg chg="del">
          <ac:chgData name="Bård Ramberg" userId="0a621a5d-6bbc-42d5-92b5-a57c75f19d72" providerId="ADAL" clId="{2D7C38AC-F98C-4149-8577-3F2F62F702B9}" dt="2022-08-24T07:00:39.484" v="3033"/>
          <ac:spMkLst>
            <pc:docMk/>
            <pc:sldMk cId="4152949048" sldId="267"/>
            <ac:spMk id="3" creationId="{18733C9D-CED7-4E63-9AFE-61540A542559}"/>
          </ac:spMkLst>
        </pc:spChg>
        <pc:spChg chg="add mod">
          <ac:chgData name="Bård Ramberg" userId="0a621a5d-6bbc-42d5-92b5-a57c75f19d72" providerId="ADAL" clId="{2D7C38AC-F98C-4149-8577-3F2F62F702B9}" dt="2022-08-24T07:06:00.336" v="3130" actId="20577"/>
          <ac:spMkLst>
            <pc:docMk/>
            <pc:sldMk cId="4152949048" sldId="267"/>
            <ac:spMk id="5" creationId="{A6590190-97EF-4E98-A7F4-162A74EEE7A5}"/>
          </ac:spMkLst>
        </pc:spChg>
        <pc:picChg chg="add mod">
          <ac:chgData name="Bård Ramberg" userId="0a621a5d-6bbc-42d5-92b5-a57c75f19d72" providerId="ADAL" clId="{2D7C38AC-F98C-4149-8577-3F2F62F702B9}" dt="2022-08-24T07:05:17.701" v="3092" actId="1076"/>
          <ac:picMkLst>
            <pc:docMk/>
            <pc:sldMk cId="4152949048" sldId="267"/>
            <ac:picMk id="4" creationId="{1DFC865C-C1A0-402E-B97E-3E0CB96C88A3}"/>
          </ac:picMkLst>
        </pc:picChg>
        <pc:picChg chg="add">
          <ac:chgData name="Bård Ramberg" userId="0a621a5d-6bbc-42d5-92b5-a57c75f19d72" providerId="ADAL" clId="{2D7C38AC-F98C-4149-8577-3F2F62F702B9}" dt="2022-08-24T09:22:35.932" v="5996"/>
          <ac:picMkLst>
            <pc:docMk/>
            <pc:sldMk cId="4152949048" sldId="267"/>
            <ac:picMk id="6" creationId="{7DE1C017-FF85-413B-9648-B5E8F6EE4757}"/>
          </ac:picMkLst>
        </pc:picChg>
        <pc:picChg chg="add del mod">
          <ac:chgData name="Bård Ramberg" userId="0a621a5d-6bbc-42d5-92b5-a57c75f19d72" providerId="ADAL" clId="{2D7C38AC-F98C-4149-8577-3F2F62F702B9}" dt="2022-09-05T07:15:46.345" v="6338"/>
          <ac:picMkLst>
            <pc:docMk/>
            <pc:sldMk cId="4152949048" sldId="267"/>
            <ac:picMk id="7" creationId="{0390B14F-C123-4466-906C-02158DAC507F}"/>
          </ac:picMkLst>
        </pc:picChg>
        <pc:picChg chg="add del mod">
          <ac:chgData name="Bård Ramberg" userId="0a621a5d-6bbc-42d5-92b5-a57c75f19d72" providerId="ADAL" clId="{2D7C38AC-F98C-4149-8577-3F2F62F702B9}" dt="2022-08-24T09:33:56.405" v="6034"/>
          <ac:picMkLst>
            <pc:docMk/>
            <pc:sldMk cId="4152949048" sldId="267"/>
            <ac:picMk id="8" creationId="{FBF47280-FB36-439B-9591-22EF9279FA0D}"/>
          </ac:picMkLst>
        </pc:picChg>
        <pc:picChg chg="add del">
          <ac:chgData name="Bård Ramberg" userId="0a621a5d-6bbc-42d5-92b5-a57c75f19d72" providerId="ADAL" clId="{2D7C38AC-F98C-4149-8577-3F2F62F702B9}" dt="2022-09-05T07:21:51.432" v="6371" actId="478"/>
          <ac:picMkLst>
            <pc:docMk/>
            <pc:sldMk cId="4152949048" sldId="267"/>
            <ac:picMk id="9" creationId="{D4B7F52E-8192-4471-9524-1FDF34926C97}"/>
          </ac:picMkLst>
        </pc:picChg>
        <pc:picChg chg="add">
          <ac:chgData name="Bård Ramberg" userId="0a621a5d-6bbc-42d5-92b5-a57c75f19d72" providerId="ADAL" clId="{2D7C38AC-F98C-4149-8577-3F2F62F702B9}" dt="2022-09-05T07:21:51.668" v="6372"/>
          <ac:picMkLst>
            <pc:docMk/>
            <pc:sldMk cId="4152949048" sldId="267"/>
            <ac:picMk id="10" creationId="{30862F84-62B2-49B2-8703-051296574268}"/>
          </ac:picMkLst>
        </pc:picChg>
      </pc:sldChg>
      <pc:sldChg chg="addSp delSp modSp add modNotesTx">
        <pc:chgData name="Bård Ramberg" userId="0a621a5d-6bbc-42d5-92b5-a57c75f19d72" providerId="ADAL" clId="{2D7C38AC-F98C-4149-8577-3F2F62F702B9}" dt="2022-09-07T11:23:11.782" v="8882"/>
        <pc:sldMkLst>
          <pc:docMk/>
          <pc:sldMk cId="3282988416" sldId="268"/>
        </pc:sldMkLst>
        <pc:spChg chg="mod">
          <ac:chgData name="Bård Ramberg" userId="0a621a5d-6bbc-42d5-92b5-a57c75f19d72" providerId="ADAL" clId="{2D7C38AC-F98C-4149-8577-3F2F62F702B9}" dt="2022-09-06T10:15:34.110" v="7397" actId="122"/>
          <ac:spMkLst>
            <pc:docMk/>
            <pc:sldMk cId="3282988416" sldId="268"/>
            <ac:spMk id="2" creationId="{DDDF57E7-8B6B-4467-9ABB-410471C042C5}"/>
          </ac:spMkLst>
        </pc:spChg>
        <pc:spChg chg="del mod">
          <ac:chgData name="Bård Ramberg" userId="0a621a5d-6bbc-42d5-92b5-a57c75f19d72" providerId="ADAL" clId="{2D7C38AC-F98C-4149-8577-3F2F62F702B9}" dt="2022-09-06T10:15:25.944" v="7395" actId="478"/>
          <ac:spMkLst>
            <pc:docMk/>
            <pc:sldMk cId="3282988416" sldId="268"/>
            <ac:spMk id="3" creationId="{7D6CEE64-3FBA-42BA-946F-813BA9D9BAE0}"/>
          </ac:spMkLst>
        </pc:spChg>
        <pc:spChg chg="add del mod">
          <ac:chgData name="Bård Ramberg" userId="0a621a5d-6bbc-42d5-92b5-a57c75f19d72" providerId="ADAL" clId="{2D7C38AC-F98C-4149-8577-3F2F62F702B9}" dt="2022-09-06T10:15:23.136" v="7394"/>
          <ac:spMkLst>
            <pc:docMk/>
            <pc:sldMk cId="3282988416" sldId="268"/>
            <ac:spMk id="6" creationId="{6509ECA9-B03B-4C7B-BEF8-3D957D3B908F}"/>
          </ac:spMkLst>
        </pc:spChg>
        <pc:picChg chg="add del mod">
          <ac:chgData name="Bård Ramberg" userId="0a621a5d-6bbc-42d5-92b5-a57c75f19d72" providerId="ADAL" clId="{2D7C38AC-F98C-4149-8577-3F2F62F702B9}" dt="2022-08-24T07:12:42.825" v="3482" actId="478"/>
          <ac:picMkLst>
            <pc:docMk/>
            <pc:sldMk cId="3282988416" sldId="268"/>
            <ac:picMk id="4" creationId="{DE39493E-2317-41C4-9AA2-F72B5B57183B}"/>
          </ac:picMkLst>
        </pc:picChg>
        <pc:picChg chg="add mod">
          <ac:chgData name="Bård Ramberg" userId="0a621a5d-6bbc-42d5-92b5-a57c75f19d72" providerId="ADAL" clId="{2D7C38AC-F98C-4149-8577-3F2F62F702B9}" dt="2022-09-05T07:22:43.301" v="6376" actId="1076"/>
          <ac:picMkLst>
            <pc:docMk/>
            <pc:sldMk cId="3282988416" sldId="268"/>
            <ac:picMk id="5" creationId="{00DA7B37-7561-45FD-9A24-2EB5BA457825}"/>
          </ac:picMkLst>
        </pc:picChg>
        <pc:picChg chg="add del mod">
          <ac:chgData name="Bård Ramberg" userId="0a621a5d-6bbc-42d5-92b5-a57c75f19d72" providerId="ADAL" clId="{2D7C38AC-F98C-4149-8577-3F2F62F702B9}" dt="2022-08-24T08:17:15.444" v="4215" actId="478"/>
          <ac:picMkLst>
            <pc:docMk/>
            <pc:sldMk cId="3282988416" sldId="268"/>
            <ac:picMk id="5" creationId="{AEC19F74-46FC-4D2E-B22A-8B459926B930}"/>
          </ac:picMkLst>
        </pc:picChg>
        <pc:picChg chg="add del mod">
          <ac:chgData name="Bård Ramberg" userId="0a621a5d-6bbc-42d5-92b5-a57c75f19d72" providerId="ADAL" clId="{2D7C38AC-F98C-4149-8577-3F2F62F702B9}" dt="2022-09-07T11:23:11.782" v="8882"/>
          <ac:picMkLst>
            <pc:docMk/>
            <pc:sldMk cId="3282988416" sldId="268"/>
            <ac:picMk id="7" creationId="{972C467B-B434-4E94-B785-E7CC774D2D1B}"/>
          </ac:picMkLst>
        </pc:picChg>
        <pc:picChg chg="add mod">
          <ac:chgData name="Bård Ramberg" userId="0a621a5d-6bbc-42d5-92b5-a57c75f19d72" providerId="ADAL" clId="{2D7C38AC-F98C-4149-8577-3F2F62F702B9}" dt="2022-09-06T10:15:31.331" v="7396" actId="1076"/>
          <ac:picMkLst>
            <pc:docMk/>
            <pc:sldMk cId="3282988416" sldId="268"/>
            <ac:picMk id="8" creationId="{79143B2C-3BFB-48D0-A47F-FEE242E2DAA1}"/>
          </ac:picMkLst>
        </pc:picChg>
        <pc:picChg chg="add ord">
          <ac:chgData name="Bård Ramberg" userId="0a621a5d-6bbc-42d5-92b5-a57c75f19d72" providerId="ADAL" clId="{2D7C38AC-F98C-4149-8577-3F2F62F702B9}" dt="2022-08-24T09:23:17.058" v="6011" actId="167"/>
          <ac:picMkLst>
            <pc:docMk/>
            <pc:sldMk cId="3282988416" sldId="268"/>
            <ac:picMk id="9" creationId="{193337CF-0908-4C4A-9861-CF9079F4321F}"/>
          </ac:picMkLst>
        </pc:picChg>
        <pc:picChg chg="add del mod">
          <ac:chgData name="Bård Ramberg" userId="0a621a5d-6bbc-42d5-92b5-a57c75f19d72" providerId="ADAL" clId="{2D7C38AC-F98C-4149-8577-3F2F62F702B9}" dt="2022-09-05T07:22:28.488" v="6374" actId="478"/>
          <ac:picMkLst>
            <pc:docMk/>
            <pc:sldMk cId="3282988416" sldId="268"/>
            <ac:picMk id="11" creationId="{D7FB5E6C-7C50-4014-A649-83EFA69EA40A}"/>
          </ac:picMkLst>
        </pc:picChg>
      </pc:sldChg>
      <pc:sldChg chg="addSp delSp modSp add">
        <pc:chgData name="Bård Ramberg" userId="0a621a5d-6bbc-42d5-92b5-a57c75f19d72" providerId="ADAL" clId="{2D7C38AC-F98C-4149-8577-3F2F62F702B9}" dt="2022-09-05T08:08:27.281" v="6703" actId="14100"/>
        <pc:sldMkLst>
          <pc:docMk/>
          <pc:sldMk cId="2146893079" sldId="269"/>
        </pc:sldMkLst>
        <pc:spChg chg="mod">
          <ac:chgData name="Bård Ramberg" userId="0a621a5d-6bbc-42d5-92b5-a57c75f19d72" providerId="ADAL" clId="{2D7C38AC-F98C-4149-8577-3F2F62F702B9}" dt="2022-09-05T08:08:27.281" v="6703" actId="14100"/>
          <ac:spMkLst>
            <pc:docMk/>
            <pc:sldMk cId="2146893079" sldId="269"/>
            <ac:spMk id="2" creationId="{E7E7FEE1-E0E8-4255-BDD8-99A4DFCC8B51}"/>
          </ac:spMkLst>
        </pc:spChg>
        <pc:spChg chg="mod">
          <ac:chgData name="Bård Ramberg" userId="0a621a5d-6bbc-42d5-92b5-a57c75f19d72" providerId="ADAL" clId="{2D7C38AC-F98C-4149-8577-3F2F62F702B9}" dt="2022-08-24T09:42:12.363" v="6156" actId="20577"/>
          <ac:spMkLst>
            <pc:docMk/>
            <pc:sldMk cId="2146893079" sldId="269"/>
            <ac:spMk id="3" creationId="{D90146C7-9C28-47AF-95AB-2C839E1C522F}"/>
          </ac:spMkLst>
        </pc:spChg>
        <pc:picChg chg="add">
          <ac:chgData name="Bård Ramberg" userId="0a621a5d-6bbc-42d5-92b5-a57c75f19d72" providerId="ADAL" clId="{2D7C38AC-F98C-4149-8577-3F2F62F702B9}" dt="2022-08-24T09:22:38.810" v="5997"/>
          <ac:picMkLst>
            <pc:docMk/>
            <pc:sldMk cId="2146893079" sldId="269"/>
            <ac:picMk id="4" creationId="{13DC5558-CF51-486D-8F14-6DFF54D43674}"/>
          </ac:picMkLst>
        </pc:picChg>
        <pc:picChg chg="add del">
          <ac:chgData name="Bård Ramberg" userId="0a621a5d-6bbc-42d5-92b5-a57c75f19d72" providerId="ADAL" clId="{2D7C38AC-F98C-4149-8577-3F2F62F702B9}" dt="2022-09-05T07:22:56.253" v="6377" actId="478"/>
          <ac:picMkLst>
            <pc:docMk/>
            <pc:sldMk cId="2146893079" sldId="269"/>
            <ac:picMk id="5" creationId="{14274E39-26EB-4DB6-9C9E-B98519B6B03F}"/>
          </ac:picMkLst>
        </pc:picChg>
        <pc:picChg chg="add del mod">
          <ac:chgData name="Bård Ramberg" userId="0a621a5d-6bbc-42d5-92b5-a57c75f19d72" providerId="ADAL" clId="{2D7C38AC-F98C-4149-8577-3F2F62F702B9}" dt="2022-09-05T07:20:37.621" v="6358"/>
          <ac:picMkLst>
            <pc:docMk/>
            <pc:sldMk cId="2146893079" sldId="269"/>
            <ac:picMk id="7" creationId="{0A5F8D15-4194-422F-8E7E-5C1C1AFA8F8A}"/>
          </ac:picMkLst>
        </pc:picChg>
        <pc:picChg chg="add">
          <ac:chgData name="Bård Ramberg" userId="0a621a5d-6bbc-42d5-92b5-a57c75f19d72" providerId="ADAL" clId="{2D7C38AC-F98C-4149-8577-3F2F62F702B9}" dt="2022-09-05T07:22:57.049" v="6378"/>
          <ac:picMkLst>
            <pc:docMk/>
            <pc:sldMk cId="2146893079" sldId="269"/>
            <ac:picMk id="8" creationId="{EF0D6DEF-B475-4DF8-B58A-61CCBA14E784}"/>
          </ac:picMkLst>
        </pc:picChg>
      </pc:sldChg>
      <pc:sldChg chg="addSp delSp modSp add modNotesTx">
        <pc:chgData name="Bård Ramberg" userId="0a621a5d-6bbc-42d5-92b5-a57c75f19d72" providerId="ADAL" clId="{2D7C38AC-F98C-4149-8577-3F2F62F702B9}" dt="2022-09-05T07:23:03.393" v="6380"/>
        <pc:sldMkLst>
          <pc:docMk/>
          <pc:sldMk cId="2502941553" sldId="270"/>
        </pc:sldMkLst>
        <pc:spChg chg="mod">
          <ac:chgData name="Bård Ramberg" userId="0a621a5d-6bbc-42d5-92b5-a57c75f19d72" providerId="ADAL" clId="{2D7C38AC-F98C-4149-8577-3F2F62F702B9}" dt="2022-08-24T08:16:23.134" v="4187" actId="122"/>
          <ac:spMkLst>
            <pc:docMk/>
            <pc:sldMk cId="2502941553" sldId="270"/>
            <ac:spMk id="2" creationId="{0A6A0C37-7DD3-449E-81D0-C153CBB75E12}"/>
          </ac:spMkLst>
        </pc:spChg>
        <pc:spChg chg="del mod">
          <ac:chgData name="Bård Ramberg" userId="0a621a5d-6bbc-42d5-92b5-a57c75f19d72" providerId="ADAL" clId="{2D7C38AC-F98C-4149-8577-3F2F62F702B9}" dt="2022-08-24T08:16:12.462" v="4182" actId="931"/>
          <ac:spMkLst>
            <pc:docMk/>
            <pc:sldMk cId="2502941553" sldId="270"/>
            <ac:spMk id="3" creationId="{159028CE-96FF-4B4B-BB2D-7F909A649D1B}"/>
          </ac:spMkLst>
        </pc:spChg>
        <pc:spChg chg="add mod">
          <ac:chgData name="Bård Ramberg" userId="0a621a5d-6bbc-42d5-92b5-a57c75f19d72" providerId="ADAL" clId="{2D7C38AC-F98C-4149-8577-3F2F62F702B9}" dt="2022-08-24T08:16:52.858" v="4213" actId="1076"/>
          <ac:spMkLst>
            <pc:docMk/>
            <pc:sldMk cId="2502941553" sldId="270"/>
            <ac:spMk id="6" creationId="{BECE59C2-AA71-40B4-99AE-1F5A5464CCB2}"/>
          </ac:spMkLst>
        </pc:spChg>
        <pc:spChg chg="add mod">
          <ac:chgData name="Bård Ramberg" userId="0a621a5d-6bbc-42d5-92b5-a57c75f19d72" providerId="ADAL" clId="{2D7C38AC-F98C-4149-8577-3F2F62F702B9}" dt="2022-08-24T08:17:52.653" v="4224" actId="478"/>
          <ac:spMkLst>
            <pc:docMk/>
            <pc:sldMk cId="2502941553" sldId="270"/>
            <ac:spMk id="8" creationId="{EC1E1317-C5A1-4AE8-A8C1-3F46A2E0506D}"/>
          </ac:spMkLst>
        </pc:spChg>
        <pc:picChg chg="add del mod">
          <ac:chgData name="Bård Ramberg" userId="0a621a5d-6bbc-42d5-92b5-a57c75f19d72" providerId="ADAL" clId="{2D7C38AC-F98C-4149-8577-3F2F62F702B9}" dt="2022-08-24T08:17:52.653" v="4224" actId="478"/>
          <ac:picMkLst>
            <pc:docMk/>
            <pc:sldMk cId="2502941553" sldId="270"/>
            <ac:picMk id="5" creationId="{1E9897DC-4482-4ECC-A0E6-E38360611C9E}"/>
          </ac:picMkLst>
        </pc:picChg>
        <pc:picChg chg="add mod">
          <ac:chgData name="Bård Ramberg" userId="0a621a5d-6bbc-42d5-92b5-a57c75f19d72" providerId="ADAL" clId="{2D7C38AC-F98C-4149-8577-3F2F62F702B9}" dt="2022-08-24T08:18:22.745" v="4229" actId="1076"/>
          <ac:picMkLst>
            <pc:docMk/>
            <pc:sldMk cId="2502941553" sldId="270"/>
            <ac:picMk id="9" creationId="{AAF08837-B09A-4834-AD45-2735F805CE51}"/>
          </ac:picMkLst>
        </pc:picChg>
        <pc:picChg chg="add">
          <ac:chgData name="Bård Ramberg" userId="0a621a5d-6bbc-42d5-92b5-a57c75f19d72" providerId="ADAL" clId="{2D7C38AC-F98C-4149-8577-3F2F62F702B9}" dt="2022-08-24T09:22:41.726" v="5998"/>
          <ac:picMkLst>
            <pc:docMk/>
            <pc:sldMk cId="2502941553" sldId="270"/>
            <ac:picMk id="10" creationId="{00020781-F66C-4551-8061-2C494FB10A17}"/>
          </ac:picMkLst>
        </pc:picChg>
        <pc:picChg chg="add del">
          <ac:chgData name="Bård Ramberg" userId="0a621a5d-6bbc-42d5-92b5-a57c75f19d72" providerId="ADAL" clId="{2D7C38AC-F98C-4149-8577-3F2F62F702B9}" dt="2022-09-05T07:23:03.152" v="6379" actId="478"/>
          <ac:picMkLst>
            <pc:docMk/>
            <pc:sldMk cId="2502941553" sldId="270"/>
            <ac:picMk id="11" creationId="{7EA98FEE-0DA0-4729-B960-1C6AFF31DAF1}"/>
          </ac:picMkLst>
        </pc:picChg>
        <pc:picChg chg="add">
          <ac:chgData name="Bård Ramberg" userId="0a621a5d-6bbc-42d5-92b5-a57c75f19d72" providerId="ADAL" clId="{2D7C38AC-F98C-4149-8577-3F2F62F702B9}" dt="2022-09-05T07:23:03.393" v="6380"/>
          <ac:picMkLst>
            <pc:docMk/>
            <pc:sldMk cId="2502941553" sldId="270"/>
            <ac:picMk id="12" creationId="{C1BE0E0D-BEC7-4BD7-B951-71B7ACE84947}"/>
          </ac:picMkLst>
        </pc:picChg>
      </pc:sldChg>
      <pc:sldChg chg="addSp delSp modSp add">
        <pc:chgData name="Bård Ramberg" userId="0a621a5d-6bbc-42d5-92b5-a57c75f19d72" providerId="ADAL" clId="{2D7C38AC-F98C-4149-8577-3F2F62F702B9}" dt="2022-09-07T11:18:48.188" v="8862"/>
        <pc:sldMkLst>
          <pc:docMk/>
          <pc:sldMk cId="2089091676" sldId="271"/>
        </pc:sldMkLst>
        <pc:spChg chg="mod">
          <ac:chgData name="Bård Ramberg" userId="0a621a5d-6bbc-42d5-92b5-a57c75f19d72" providerId="ADAL" clId="{2D7C38AC-F98C-4149-8577-3F2F62F702B9}" dt="2022-09-05T08:08:59.819" v="6734" actId="20577"/>
          <ac:spMkLst>
            <pc:docMk/>
            <pc:sldMk cId="2089091676" sldId="271"/>
            <ac:spMk id="2" creationId="{A737C7B3-5D8A-4DA0-96BA-89FE860A7E6C}"/>
          </ac:spMkLst>
        </pc:spChg>
        <pc:spChg chg="mod">
          <ac:chgData name="Bård Ramberg" userId="0a621a5d-6bbc-42d5-92b5-a57c75f19d72" providerId="ADAL" clId="{2D7C38AC-F98C-4149-8577-3F2F62F702B9}" dt="2022-09-06T10:21:47.846" v="7454" actId="20577"/>
          <ac:spMkLst>
            <pc:docMk/>
            <pc:sldMk cId="2089091676" sldId="271"/>
            <ac:spMk id="3" creationId="{F6BDB87A-2492-4A51-8109-BF9469F3DE7A}"/>
          </ac:spMkLst>
        </pc:spChg>
        <pc:spChg chg="add del">
          <ac:chgData name="Bård Ramberg" userId="0a621a5d-6bbc-42d5-92b5-a57c75f19d72" providerId="ADAL" clId="{2D7C38AC-F98C-4149-8577-3F2F62F702B9}" dt="2022-08-24T08:29:12.358" v="4504" actId="478"/>
          <ac:spMkLst>
            <pc:docMk/>
            <pc:sldMk cId="2089091676" sldId="271"/>
            <ac:spMk id="4" creationId="{F09B63D8-9A30-4CED-8747-4079CEFEC9A9}"/>
          </ac:spMkLst>
        </pc:spChg>
        <pc:picChg chg="add">
          <ac:chgData name="Bård Ramberg" userId="0a621a5d-6bbc-42d5-92b5-a57c75f19d72" providerId="ADAL" clId="{2D7C38AC-F98C-4149-8577-3F2F62F702B9}" dt="2022-08-24T09:22:43.381" v="5999"/>
          <ac:picMkLst>
            <pc:docMk/>
            <pc:sldMk cId="2089091676" sldId="271"/>
            <ac:picMk id="5" creationId="{337938DE-651D-4FE4-91E0-F046941268F9}"/>
          </ac:picMkLst>
        </pc:picChg>
        <pc:picChg chg="add mod">
          <ac:chgData name="Bård Ramberg" userId="0a621a5d-6bbc-42d5-92b5-a57c75f19d72" providerId="ADAL" clId="{2D7C38AC-F98C-4149-8577-3F2F62F702B9}" dt="2022-09-05T07:23:56.748" v="6383" actId="1076"/>
          <ac:picMkLst>
            <pc:docMk/>
            <pc:sldMk cId="2089091676" sldId="271"/>
            <ac:picMk id="6" creationId="{9E9BA288-4ACB-4C19-80D0-ECC26A60878A}"/>
          </ac:picMkLst>
        </pc:picChg>
        <pc:picChg chg="add del mod">
          <ac:chgData name="Bård Ramberg" userId="0a621a5d-6bbc-42d5-92b5-a57c75f19d72" providerId="ADAL" clId="{2D7C38AC-F98C-4149-8577-3F2F62F702B9}" dt="2022-09-07T11:18:48.188" v="8862"/>
          <ac:picMkLst>
            <pc:docMk/>
            <pc:sldMk cId="2089091676" sldId="271"/>
            <ac:picMk id="7" creationId="{660929EE-3362-41C0-A14C-90B61E92250B}"/>
          </ac:picMkLst>
        </pc:picChg>
        <pc:picChg chg="add del mod">
          <ac:chgData name="Bård Ramberg" userId="0a621a5d-6bbc-42d5-92b5-a57c75f19d72" providerId="ADAL" clId="{2D7C38AC-F98C-4149-8577-3F2F62F702B9}" dt="2022-09-05T07:23:52.551" v="6382" actId="478"/>
          <ac:picMkLst>
            <pc:docMk/>
            <pc:sldMk cId="2089091676" sldId="271"/>
            <ac:picMk id="7" creationId="{FF32E5DB-C8EB-48FD-A250-1FDDBF8CD77E}"/>
          </ac:picMkLst>
        </pc:picChg>
      </pc:sldChg>
      <pc:sldChg chg="addSp delSp modSp add ord">
        <pc:chgData name="Bård Ramberg" userId="0a621a5d-6bbc-42d5-92b5-a57c75f19d72" providerId="ADAL" clId="{2D7C38AC-F98C-4149-8577-3F2F62F702B9}" dt="2022-09-05T07:19:07.503" v="6354"/>
        <pc:sldMkLst>
          <pc:docMk/>
          <pc:sldMk cId="2563945832" sldId="2102"/>
        </pc:sldMkLst>
        <pc:spChg chg="mod">
          <ac:chgData name="Bård Ramberg" userId="0a621a5d-6bbc-42d5-92b5-a57c75f19d72" providerId="ADAL" clId="{2D7C38AC-F98C-4149-8577-3F2F62F702B9}" dt="2022-08-24T08:47:53.877" v="4841" actId="1076"/>
          <ac:spMkLst>
            <pc:docMk/>
            <pc:sldMk cId="2563945832" sldId="2102"/>
            <ac:spMk id="2" creationId="{F0688594-5F7F-46FF-82A7-3027CA6C2B54}"/>
          </ac:spMkLst>
        </pc:spChg>
        <pc:spChg chg="mod">
          <ac:chgData name="Bård Ramberg" userId="0a621a5d-6bbc-42d5-92b5-a57c75f19d72" providerId="ADAL" clId="{2D7C38AC-F98C-4149-8577-3F2F62F702B9}" dt="2022-08-24T09:18:37.857" v="5843" actId="27636"/>
          <ac:spMkLst>
            <pc:docMk/>
            <pc:sldMk cId="2563945832" sldId="2102"/>
            <ac:spMk id="3" creationId="{DD515E3E-2973-40BF-953D-64D01841F8E5}"/>
          </ac:spMkLst>
        </pc:spChg>
        <pc:spChg chg="del">
          <ac:chgData name="Bård Ramberg" userId="0a621a5d-6bbc-42d5-92b5-a57c75f19d72" providerId="ADAL" clId="{2D7C38AC-F98C-4149-8577-3F2F62F702B9}" dt="2022-08-24T08:43:32.256" v="4779" actId="478"/>
          <ac:spMkLst>
            <pc:docMk/>
            <pc:sldMk cId="2563945832" sldId="2102"/>
            <ac:spMk id="5" creationId="{B5AD2225-3455-4DB2-AA1B-6C101FD19B3F}"/>
          </ac:spMkLst>
        </pc:spChg>
        <pc:spChg chg="add mod">
          <ac:chgData name="Bård Ramberg" userId="0a621a5d-6bbc-42d5-92b5-a57c75f19d72" providerId="ADAL" clId="{2D7C38AC-F98C-4149-8577-3F2F62F702B9}" dt="2022-08-24T09:18:22.897" v="5832"/>
          <ac:spMkLst>
            <pc:docMk/>
            <pc:sldMk cId="2563945832" sldId="2102"/>
            <ac:spMk id="8" creationId="{41267DDF-F78E-4518-8414-726228D96D1D}"/>
          </ac:spMkLst>
        </pc:spChg>
        <pc:picChg chg="del mod">
          <ac:chgData name="Bård Ramberg" userId="0a621a5d-6bbc-42d5-92b5-a57c75f19d72" providerId="ADAL" clId="{2D7C38AC-F98C-4149-8577-3F2F62F702B9}" dt="2022-08-24T08:44:54.182" v="4799"/>
          <ac:picMkLst>
            <pc:docMk/>
            <pc:sldMk cId="2563945832" sldId="2102"/>
            <ac:picMk id="6" creationId="{1DE664D1-EFED-47B6-8486-1443AFFBCD24}"/>
          </ac:picMkLst>
        </pc:picChg>
        <pc:picChg chg="add mod">
          <ac:chgData name="Bård Ramberg" userId="0a621a5d-6bbc-42d5-92b5-a57c75f19d72" providerId="ADAL" clId="{2D7C38AC-F98C-4149-8577-3F2F62F702B9}" dt="2022-08-24T09:18:40.218" v="5844" actId="1076"/>
          <ac:picMkLst>
            <pc:docMk/>
            <pc:sldMk cId="2563945832" sldId="2102"/>
            <ac:picMk id="7" creationId="{6177C02C-99F6-42D9-97D3-C211B628B7F1}"/>
          </ac:picMkLst>
        </pc:picChg>
        <pc:picChg chg="add del mod">
          <ac:chgData name="Bård Ramberg" userId="0a621a5d-6bbc-42d5-92b5-a57c75f19d72" providerId="ADAL" clId="{2D7C38AC-F98C-4149-8577-3F2F62F702B9}" dt="2022-09-05T07:19:07.109" v="6353" actId="478"/>
          <ac:picMkLst>
            <pc:docMk/>
            <pc:sldMk cId="2563945832" sldId="2102"/>
            <ac:picMk id="9" creationId="{D6F7FF03-6781-4611-9D83-C3E3D080A86F}"/>
          </ac:picMkLst>
        </pc:picChg>
        <pc:picChg chg="add">
          <ac:chgData name="Bård Ramberg" userId="0a621a5d-6bbc-42d5-92b5-a57c75f19d72" providerId="ADAL" clId="{2D7C38AC-F98C-4149-8577-3F2F62F702B9}" dt="2022-09-05T07:19:07.503" v="6354"/>
          <ac:picMkLst>
            <pc:docMk/>
            <pc:sldMk cId="2563945832" sldId="2102"/>
            <ac:picMk id="10" creationId="{7619851D-6073-42FE-8C67-DE59089C5C84}"/>
          </ac:picMkLst>
        </pc:picChg>
      </pc:sldChg>
      <pc:sldChg chg="addSp delSp modSp add ord modAnim modNotesTx">
        <pc:chgData name="Bård Ramberg" userId="0a621a5d-6bbc-42d5-92b5-a57c75f19d72" providerId="ADAL" clId="{2D7C38AC-F98C-4149-8577-3F2F62F702B9}" dt="2022-09-07T17:55:39.997" v="9275" actId="1076"/>
        <pc:sldMkLst>
          <pc:docMk/>
          <pc:sldMk cId="2179162988" sldId="2141"/>
        </pc:sldMkLst>
        <pc:spChg chg="mod">
          <ac:chgData name="Bård Ramberg" userId="0a621a5d-6bbc-42d5-92b5-a57c75f19d72" providerId="ADAL" clId="{2D7C38AC-F98C-4149-8577-3F2F62F702B9}" dt="2022-09-07T17:54:36.863" v="9264" actId="20577"/>
          <ac:spMkLst>
            <pc:docMk/>
            <pc:sldMk cId="2179162988" sldId="2141"/>
            <ac:spMk id="2" creationId="{FE72F624-0D43-402E-A03D-BACCBD1883DB}"/>
          </ac:spMkLst>
        </pc:spChg>
        <pc:spChg chg="mod">
          <ac:chgData name="Bård Ramberg" userId="0a621a5d-6bbc-42d5-92b5-a57c75f19d72" providerId="ADAL" clId="{2D7C38AC-F98C-4149-8577-3F2F62F702B9}" dt="2022-09-07T17:55:39.997" v="9275" actId="1076"/>
          <ac:spMkLst>
            <pc:docMk/>
            <pc:sldMk cId="2179162988" sldId="2141"/>
            <ac:spMk id="3" creationId="{14F15394-2F26-43FF-9FAE-4CC1D71798BB}"/>
          </ac:spMkLst>
        </pc:spChg>
        <pc:spChg chg="del">
          <ac:chgData name="Bård Ramberg" userId="0a621a5d-6bbc-42d5-92b5-a57c75f19d72" providerId="ADAL" clId="{2D7C38AC-F98C-4149-8577-3F2F62F702B9}" dt="2022-08-24T09:24:11.131" v="6016" actId="478"/>
          <ac:spMkLst>
            <pc:docMk/>
            <pc:sldMk cId="2179162988" sldId="2141"/>
            <ac:spMk id="4" creationId="{ECE21EE3-AC7D-437D-993B-B2478F05DEF0}"/>
          </ac:spMkLst>
        </pc:spChg>
        <pc:picChg chg="add">
          <ac:chgData name="Bård Ramberg" userId="0a621a5d-6bbc-42d5-92b5-a57c75f19d72" providerId="ADAL" clId="{2D7C38AC-F98C-4149-8577-3F2F62F702B9}" dt="2022-08-24T09:22:55.737" v="6007"/>
          <ac:picMkLst>
            <pc:docMk/>
            <pc:sldMk cId="2179162988" sldId="2141"/>
            <ac:picMk id="6" creationId="{DAD3DC51-D619-4C7B-BE0B-18624F85F63A}"/>
          </ac:picMkLst>
        </pc:picChg>
        <pc:picChg chg="add del">
          <ac:chgData name="Bård Ramberg" userId="0a621a5d-6bbc-42d5-92b5-a57c75f19d72" providerId="ADAL" clId="{2D7C38AC-F98C-4149-8577-3F2F62F702B9}" dt="2022-09-05T07:24:34.223" v="6398" actId="478"/>
          <ac:picMkLst>
            <pc:docMk/>
            <pc:sldMk cId="2179162988" sldId="2141"/>
            <ac:picMk id="7" creationId="{8E6E94A1-A076-48DC-B472-2B89F569A335}"/>
          </ac:picMkLst>
        </pc:picChg>
        <pc:picChg chg="add">
          <ac:chgData name="Bård Ramberg" userId="0a621a5d-6bbc-42d5-92b5-a57c75f19d72" providerId="ADAL" clId="{2D7C38AC-F98C-4149-8577-3F2F62F702B9}" dt="2022-09-05T07:24:34.499" v="6399"/>
          <ac:picMkLst>
            <pc:docMk/>
            <pc:sldMk cId="2179162988" sldId="2141"/>
            <ac:picMk id="8" creationId="{F2DF9045-E6F4-46BC-AA67-D094D0BD95AE}"/>
          </ac:picMkLst>
        </pc:picChg>
      </pc:sldChg>
      <pc:sldChg chg="addSp delSp modSp add modNotesTx">
        <pc:chgData name="Bård Ramberg" userId="0a621a5d-6bbc-42d5-92b5-a57c75f19d72" providerId="ADAL" clId="{2D7C38AC-F98C-4149-8577-3F2F62F702B9}" dt="2022-09-06T10:40:06.253" v="7751" actId="5793"/>
        <pc:sldMkLst>
          <pc:docMk/>
          <pc:sldMk cId="3471873694" sldId="4182"/>
        </pc:sldMkLst>
        <pc:spChg chg="mod">
          <ac:chgData name="Bård Ramberg" userId="0a621a5d-6bbc-42d5-92b5-a57c75f19d72" providerId="ADAL" clId="{2D7C38AC-F98C-4149-8577-3F2F62F702B9}" dt="2022-08-24T09:11:46.912" v="5749" actId="20577"/>
          <ac:spMkLst>
            <pc:docMk/>
            <pc:sldMk cId="3471873694" sldId="4182"/>
            <ac:spMk id="2" creationId="{BFF754A0-8F83-46F3-A2F7-852DD1F38022}"/>
          </ac:spMkLst>
        </pc:spChg>
        <pc:spChg chg="mod">
          <ac:chgData name="Bård Ramberg" userId="0a621a5d-6bbc-42d5-92b5-a57c75f19d72" providerId="ADAL" clId="{2D7C38AC-F98C-4149-8577-3F2F62F702B9}" dt="2022-09-06T10:40:06.253" v="7751" actId="5793"/>
          <ac:spMkLst>
            <pc:docMk/>
            <pc:sldMk cId="3471873694" sldId="4182"/>
            <ac:spMk id="3" creationId="{B09EE5B9-1476-45E5-9345-8093E24D6575}"/>
          </ac:spMkLst>
        </pc:spChg>
        <pc:spChg chg="del">
          <ac:chgData name="Bård Ramberg" userId="0a621a5d-6bbc-42d5-92b5-a57c75f19d72" providerId="ADAL" clId="{2D7C38AC-F98C-4149-8577-3F2F62F702B9}" dt="2022-08-24T09:24:18.944" v="6018" actId="478"/>
          <ac:spMkLst>
            <pc:docMk/>
            <pc:sldMk cId="3471873694" sldId="4182"/>
            <ac:spMk id="5" creationId="{60C07AE8-8F24-45C3-9478-07743CD108BE}"/>
          </ac:spMkLst>
        </pc:spChg>
        <pc:picChg chg="mod">
          <ac:chgData name="Bård Ramberg" userId="0a621a5d-6bbc-42d5-92b5-a57c75f19d72" providerId="ADAL" clId="{2D7C38AC-F98C-4149-8577-3F2F62F702B9}" dt="2022-08-24T09:04:16.045" v="5249" actId="1076"/>
          <ac:picMkLst>
            <pc:docMk/>
            <pc:sldMk cId="3471873694" sldId="4182"/>
            <ac:picMk id="7" creationId="{B6A204FB-3892-43CB-9E89-24E57CA46275}"/>
          </ac:picMkLst>
        </pc:picChg>
        <pc:picChg chg="add">
          <ac:chgData name="Bård Ramberg" userId="0a621a5d-6bbc-42d5-92b5-a57c75f19d72" providerId="ADAL" clId="{2D7C38AC-F98C-4149-8577-3F2F62F702B9}" dt="2022-08-24T09:22:50.781" v="6004"/>
          <ac:picMkLst>
            <pc:docMk/>
            <pc:sldMk cId="3471873694" sldId="4182"/>
            <ac:picMk id="8" creationId="{86314E10-5D6C-41DA-B3F8-6664F1452538}"/>
          </ac:picMkLst>
        </pc:picChg>
        <pc:picChg chg="add del">
          <ac:chgData name="Bård Ramberg" userId="0a621a5d-6bbc-42d5-92b5-a57c75f19d72" providerId="ADAL" clId="{2D7C38AC-F98C-4149-8577-3F2F62F702B9}" dt="2022-09-05T07:24:23.320" v="6392" actId="478"/>
          <ac:picMkLst>
            <pc:docMk/>
            <pc:sldMk cId="3471873694" sldId="4182"/>
            <ac:picMk id="9" creationId="{75FF30B4-10FC-4920-8AB6-EC7F2B706483}"/>
          </ac:picMkLst>
        </pc:picChg>
        <pc:picChg chg="add">
          <ac:chgData name="Bård Ramberg" userId="0a621a5d-6bbc-42d5-92b5-a57c75f19d72" providerId="ADAL" clId="{2D7C38AC-F98C-4149-8577-3F2F62F702B9}" dt="2022-09-05T07:24:23.643" v="6393"/>
          <ac:picMkLst>
            <pc:docMk/>
            <pc:sldMk cId="3471873694" sldId="4182"/>
            <ac:picMk id="10" creationId="{D81FB3DE-B293-47DA-A5E8-0BDF835D2710}"/>
          </ac:picMkLst>
        </pc:picChg>
      </pc:sldChg>
      <pc:sldChg chg="addSp delSp modSp add del ord">
        <pc:chgData name="Bård Ramberg" userId="0a621a5d-6bbc-42d5-92b5-a57c75f19d72" providerId="ADAL" clId="{2D7C38AC-F98C-4149-8577-3F2F62F702B9}" dt="2022-09-07T17:51:10.250" v="8952" actId="2696"/>
        <pc:sldMkLst>
          <pc:docMk/>
          <pc:sldMk cId="3462228054" sldId="4219"/>
        </pc:sldMkLst>
        <pc:spChg chg="mod">
          <ac:chgData name="Bård Ramberg" userId="0a621a5d-6bbc-42d5-92b5-a57c75f19d72" providerId="ADAL" clId="{2D7C38AC-F98C-4149-8577-3F2F62F702B9}" dt="2022-08-24T08:49:52.616" v="4866" actId="403"/>
          <ac:spMkLst>
            <pc:docMk/>
            <pc:sldMk cId="3462228054" sldId="4219"/>
            <ac:spMk id="2" creationId="{A643A7D9-D240-48E2-A9B5-BAB3BD4564B6}"/>
          </ac:spMkLst>
        </pc:spChg>
        <pc:spChg chg="mod">
          <ac:chgData name="Bård Ramberg" userId="0a621a5d-6bbc-42d5-92b5-a57c75f19d72" providerId="ADAL" clId="{2D7C38AC-F98C-4149-8577-3F2F62F702B9}" dt="2022-08-24T08:49:46.316" v="4864" actId="1076"/>
          <ac:spMkLst>
            <pc:docMk/>
            <pc:sldMk cId="3462228054" sldId="4219"/>
            <ac:spMk id="3" creationId="{E86BA45B-1AF8-4F53-BB13-A2B44B849269}"/>
          </ac:spMkLst>
        </pc:spChg>
        <pc:spChg chg="del">
          <ac:chgData name="Bård Ramberg" userId="0a621a5d-6bbc-42d5-92b5-a57c75f19d72" providerId="ADAL" clId="{2D7C38AC-F98C-4149-8577-3F2F62F702B9}" dt="2022-08-24T08:43:28.890" v="4778" actId="478"/>
          <ac:spMkLst>
            <pc:docMk/>
            <pc:sldMk cId="3462228054" sldId="4219"/>
            <ac:spMk id="6" creationId="{85EDA3CE-7403-4473-8555-4E09E0B17E1D}"/>
          </ac:spMkLst>
        </pc:spChg>
        <pc:picChg chg="add">
          <ac:chgData name="Bård Ramberg" userId="0a621a5d-6bbc-42d5-92b5-a57c75f19d72" providerId="ADAL" clId="{2D7C38AC-F98C-4149-8577-3F2F62F702B9}" dt="2022-08-24T09:22:46.041" v="6001"/>
          <ac:picMkLst>
            <pc:docMk/>
            <pc:sldMk cId="3462228054" sldId="4219"/>
            <ac:picMk id="7" creationId="{67DD9947-9469-4473-A90D-6E7A64DDE355}"/>
          </ac:picMkLst>
        </pc:picChg>
        <pc:picChg chg="mod">
          <ac:chgData name="Bård Ramberg" userId="0a621a5d-6bbc-42d5-92b5-a57c75f19d72" providerId="ADAL" clId="{2D7C38AC-F98C-4149-8577-3F2F62F702B9}" dt="2022-08-24T08:47:29.716" v="4836" actId="1076"/>
          <ac:picMkLst>
            <pc:docMk/>
            <pc:sldMk cId="3462228054" sldId="4219"/>
            <ac:picMk id="8" creationId="{CE34947A-32E3-4BF5-84A2-07F9A7FE3F6D}"/>
          </ac:picMkLst>
        </pc:picChg>
        <pc:picChg chg="add del">
          <ac:chgData name="Bård Ramberg" userId="0a621a5d-6bbc-42d5-92b5-a57c75f19d72" providerId="ADAL" clId="{2D7C38AC-F98C-4149-8577-3F2F62F702B9}" dt="2022-09-05T07:24:11.863" v="6386" actId="478"/>
          <ac:picMkLst>
            <pc:docMk/>
            <pc:sldMk cId="3462228054" sldId="4219"/>
            <ac:picMk id="9" creationId="{AD74E886-7741-4924-BF82-C513F6B95115}"/>
          </ac:picMkLst>
        </pc:picChg>
        <pc:picChg chg="add">
          <ac:chgData name="Bård Ramberg" userId="0a621a5d-6bbc-42d5-92b5-a57c75f19d72" providerId="ADAL" clId="{2D7C38AC-F98C-4149-8577-3F2F62F702B9}" dt="2022-09-05T07:24:12.097" v="6387"/>
          <ac:picMkLst>
            <pc:docMk/>
            <pc:sldMk cId="3462228054" sldId="4219"/>
            <ac:picMk id="10" creationId="{AC805E2E-4FB2-4F08-B8CD-6CB402286043}"/>
          </ac:picMkLst>
        </pc:picChg>
      </pc:sldChg>
      <pc:sldChg chg="addSp delSp modSp add ord">
        <pc:chgData name="Bård Ramberg" userId="0a621a5d-6bbc-42d5-92b5-a57c75f19d72" providerId="ADAL" clId="{2D7C38AC-F98C-4149-8577-3F2F62F702B9}" dt="2022-09-07T10:37:05.942" v="8049"/>
        <pc:sldMkLst>
          <pc:docMk/>
          <pc:sldMk cId="1567980810" sldId="4220"/>
        </pc:sldMkLst>
        <pc:spChg chg="mod">
          <ac:chgData name="Bård Ramberg" userId="0a621a5d-6bbc-42d5-92b5-a57c75f19d72" providerId="ADAL" clId="{2D7C38AC-F98C-4149-8577-3F2F62F702B9}" dt="2022-08-24T09:12:33.687" v="5756" actId="20577"/>
          <ac:spMkLst>
            <pc:docMk/>
            <pc:sldMk cId="1567980810" sldId="4220"/>
            <ac:spMk id="2" creationId="{A643A7D9-D240-48E2-A9B5-BAB3BD4564B6}"/>
          </ac:spMkLst>
        </pc:spChg>
        <pc:spChg chg="mod">
          <ac:chgData name="Bård Ramberg" userId="0a621a5d-6bbc-42d5-92b5-a57c75f19d72" providerId="ADAL" clId="{2D7C38AC-F98C-4149-8577-3F2F62F702B9}" dt="2022-08-24T09:13:53.858" v="5829" actId="20577"/>
          <ac:spMkLst>
            <pc:docMk/>
            <pc:sldMk cId="1567980810" sldId="4220"/>
            <ac:spMk id="3" creationId="{E86BA45B-1AF8-4F53-BB13-A2B44B849269}"/>
          </ac:spMkLst>
        </pc:spChg>
        <pc:spChg chg="del">
          <ac:chgData name="Bård Ramberg" userId="0a621a5d-6bbc-42d5-92b5-a57c75f19d72" providerId="ADAL" clId="{2D7C38AC-F98C-4149-8577-3F2F62F702B9}" dt="2022-08-24T08:43:37.249" v="4780" actId="478"/>
          <ac:spMkLst>
            <pc:docMk/>
            <pc:sldMk cId="1567980810" sldId="4220"/>
            <ac:spMk id="6" creationId="{BB208157-9CF8-400C-B210-A7474F577BE7}"/>
          </ac:spMkLst>
        </pc:spChg>
        <pc:picChg chg="mod">
          <ac:chgData name="Bård Ramberg" userId="0a621a5d-6bbc-42d5-92b5-a57c75f19d72" providerId="ADAL" clId="{2D7C38AC-F98C-4149-8577-3F2F62F702B9}" dt="2022-08-24T08:47:34.500" v="4837" actId="1076"/>
          <ac:picMkLst>
            <pc:docMk/>
            <pc:sldMk cId="1567980810" sldId="4220"/>
            <ac:picMk id="7" creationId="{1B4988F6-5EF8-4B65-B3CE-B7DE6F42622B}"/>
          </ac:picMkLst>
        </pc:picChg>
        <pc:picChg chg="add">
          <ac:chgData name="Bård Ramberg" userId="0a621a5d-6bbc-42d5-92b5-a57c75f19d72" providerId="ADAL" clId="{2D7C38AC-F98C-4149-8577-3F2F62F702B9}" dt="2022-08-24T09:22:54.518" v="6006"/>
          <ac:picMkLst>
            <pc:docMk/>
            <pc:sldMk cId="1567980810" sldId="4220"/>
            <ac:picMk id="8" creationId="{0E58197B-5BE2-4E46-B726-B8DCA3AD1F62}"/>
          </ac:picMkLst>
        </pc:picChg>
        <pc:picChg chg="add del">
          <ac:chgData name="Bård Ramberg" userId="0a621a5d-6bbc-42d5-92b5-a57c75f19d72" providerId="ADAL" clId="{2D7C38AC-F98C-4149-8577-3F2F62F702B9}" dt="2022-09-05T07:24:30.437" v="6396" actId="478"/>
          <ac:picMkLst>
            <pc:docMk/>
            <pc:sldMk cId="1567980810" sldId="4220"/>
            <ac:picMk id="9" creationId="{8A090D73-BA58-42D4-9548-89D6AA08D9F7}"/>
          </ac:picMkLst>
        </pc:picChg>
        <pc:picChg chg="add">
          <ac:chgData name="Bård Ramberg" userId="0a621a5d-6bbc-42d5-92b5-a57c75f19d72" providerId="ADAL" clId="{2D7C38AC-F98C-4149-8577-3F2F62F702B9}" dt="2022-09-05T07:24:30.625" v="6397"/>
          <ac:picMkLst>
            <pc:docMk/>
            <pc:sldMk cId="1567980810" sldId="4220"/>
            <ac:picMk id="10" creationId="{B076E41F-6DC2-44D0-8376-41518F9A76EF}"/>
          </ac:picMkLst>
        </pc:picChg>
      </pc:sldChg>
      <pc:sldChg chg="addSp delSp modSp add ord modNotesTx">
        <pc:chgData name="Bård Ramberg" userId="0a621a5d-6bbc-42d5-92b5-a57c75f19d72" providerId="ADAL" clId="{2D7C38AC-F98C-4149-8577-3F2F62F702B9}" dt="2022-09-07T17:38:26.699" v="8951" actId="20577"/>
        <pc:sldMkLst>
          <pc:docMk/>
          <pc:sldMk cId="2066552186" sldId="4230"/>
        </pc:sldMkLst>
        <pc:spChg chg="mod">
          <ac:chgData name="Bård Ramberg" userId="0a621a5d-6bbc-42d5-92b5-a57c75f19d72" providerId="ADAL" clId="{2D7C38AC-F98C-4149-8577-3F2F62F702B9}" dt="2022-09-07T17:37:55.936" v="8897" actId="14100"/>
          <ac:spMkLst>
            <pc:docMk/>
            <pc:sldMk cId="2066552186" sldId="4230"/>
            <ac:spMk id="2" creationId="{A3230F0D-2B20-431D-8244-70017E6921D2}"/>
          </ac:spMkLst>
        </pc:spChg>
        <pc:spChg chg="mod">
          <ac:chgData name="Bård Ramberg" userId="0a621a5d-6bbc-42d5-92b5-a57c75f19d72" providerId="ADAL" clId="{2D7C38AC-F98C-4149-8577-3F2F62F702B9}" dt="2022-09-06T10:27:00.105" v="7461" actId="20577"/>
          <ac:spMkLst>
            <pc:docMk/>
            <pc:sldMk cId="2066552186" sldId="4230"/>
            <ac:spMk id="3" creationId="{5CF84FC3-7C34-4C53-963A-8B997305057A}"/>
          </ac:spMkLst>
        </pc:spChg>
        <pc:spChg chg="del">
          <ac:chgData name="Bård Ramberg" userId="0a621a5d-6bbc-42d5-92b5-a57c75f19d72" providerId="ADAL" clId="{2D7C38AC-F98C-4149-8577-3F2F62F702B9}" dt="2022-08-24T09:24:22.106" v="6019" actId="478"/>
          <ac:spMkLst>
            <pc:docMk/>
            <pc:sldMk cId="2066552186" sldId="4230"/>
            <ac:spMk id="4" creationId="{4342F96B-3DBD-4CC9-9A66-C960073C875F}"/>
          </ac:spMkLst>
        </pc:spChg>
        <pc:picChg chg="mod">
          <ac:chgData name="Bård Ramberg" userId="0a621a5d-6bbc-42d5-92b5-a57c75f19d72" providerId="ADAL" clId="{2D7C38AC-F98C-4149-8577-3F2F62F702B9}" dt="2022-08-24T08:57:50.449" v="5015" actId="1076"/>
          <ac:picMkLst>
            <pc:docMk/>
            <pc:sldMk cId="2066552186" sldId="4230"/>
            <ac:picMk id="6" creationId="{2D6F8FBC-9AC6-4AC4-A913-968FEB994F7F}"/>
          </ac:picMkLst>
        </pc:picChg>
        <pc:picChg chg="add">
          <ac:chgData name="Bård Ramberg" userId="0a621a5d-6bbc-42d5-92b5-a57c75f19d72" providerId="ADAL" clId="{2D7C38AC-F98C-4149-8577-3F2F62F702B9}" dt="2022-08-24T09:22:49.063" v="6003"/>
          <ac:picMkLst>
            <pc:docMk/>
            <pc:sldMk cId="2066552186" sldId="4230"/>
            <ac:picMk id="7" creationId="{C0D4C215-1738-4DC7-A842-57365F8027F4}"/>
          </ac:picMkLst>
        </pc:picChg>
        <pc:picChg chg="add del">
          <ac:chgData name="Bård Ramberg" userId="0a621a5d-6bbc-42d5-92b5-a57c75f19d72" providerId="ADAL" clId="{2D7C38AC-F98C-4149-8577-3F2F62F702B9}" dt="2022-09-05T07:24:19.607" v="6390" actId="478"/>
          <ac:picMkLst>
            <pc:docMk/>
            <pc:sldMk cId="2066552186" sldId="4230"/>
            <ac:picMk id="8" creationId="{7A093F5A-4236-4DD0-94DB-1C992CBC6208}"/>
          </ac:picMkLst>
        </pc:picChg>
        <pc:picChg chg="add">
          <ac:chgData name="Bård Ramberg" userId="0a621a5d-6bbc-42d5-92b5-a57c75f19d72" providerId="ADAL" clId="{2D7C38AC-F98C-4149-8577-3F2F62F702B9}" dt="2022-09-05T07:24:19.793" v="6391"/>
          <ac:picMkLst>
            <pc:docMk/>
            <pc:sldMk cId="2066552186" sldId="4230"/>
            <ac:picMk id="9" creationId="{626C40FD-FFC6-46A2-A7F6-DE50ACD3A8BD}"/>
          </ac:picMkLst>
        </pc:picChg>
      </pc:sldChg>
      <pc:sldChg chg="addSp delSp modSp add ord modTransition">
        <pc:chgData name="Bård Ramberg" userId="0a621a5d-6bbc-42d5-92b5-a57c75f19d72" providerId="ADAL" clId="{2D7C38AC-F98C-4149-8577-3F2F62F702B9}" dt="2022-09-05T08:14:29.437" v="6771"/>
        <pc:sldMkLst>
          <pc:docMk/>
          <pc:sldMk cId="1408992217" sldId="4241"/>
        </pc:sldMkLst>
        <pc:spChg chg="mod">
          <ac:chgData name="Bård Ramberg" userId="0a621a5d-6bbc-42d5-92b5-a57c75f19d72" providerId="ADAL" clId="{2D7C38AC-F98C-4149-8577-3F2F62F702B9}" dt="2022-08-24T09:23:39.530" v="6015" actId="27636"/>
          <ac:spMkLst>
            <pc:docMk/>
            <pc:sldMk cId="1408992217" sldId="4241"/>
            <ac:spMk id="2" creationId="{4AC49255-4669-4A6D-826E-1A651BE97A85}"/>
          </ac:spMkLst>
        </pc:spChg>
        <pc:spChg chg="mod">
          <ac:chgData name="Bård Ramberg" userId="0a621a5d-6bbc-42d5-92b5-a57c75f19d72" providerId="ADAL" clId="{2D7C38AC-F98C-4149-8577-3F2F62F702B9}" dt="2022-09-05T08:11:30.990" v="6766" actId="20577"/>
          <ac:spMkLst>
            <pc:docMk/>
            <pc:sldMk cId="1408992217" sldId="4241"/>
            <ac:spMk id="3" creationId="{F43E22EB-6B1E-445B-8D7D-B9D53608A938}"/>
          </ac:spMkLst>
        </pc:spChg>
        <pc:spChg chg="del">
          <ac:chgData name="Bård Ramberg" userId="0a621a5d-6bbc-42d5-92b5-a57c75f19d72" providerId="ADAL" clId="{2D7C38AC-F98C-4149-8577-3F2F62F702B9}" dt="2022-08-24T09:24:26.036" v="6020" actId="478"/>
          <ac:spMkLst>
            <pc:docMk/>
            <pc:sldMk cId="1408992217" sldId="4241"/>
            <ac:spMk id="4" creationId="{4649B418-B69E-437D-8691-65AF9760834C}"/>
          </ac:spMkLst>
        </pc:spChg>
        <pc:picChg chg="mod">
          <ac:chgData name="Bård Ramberg" userId="0a621a5d-6bbc-42d5-92b5-a57c75f19d72" providerId="ADAL" clId="{2D7C38AC-F98C-4149-8577-3F2F62F702B9}" dt="2022-08-24T09:24:30.282" v="6021" actId="14100"/>
          <ac:picMkLst>
            <pc:docMk/>
            <pc:sldMk cId="1408992217" sldId="4241"/>
            <ac:picMk id="6" creationId="{E441AF16-2E77-4EDF-B403-6CD954105E22}"/>
          </ac:picMkLst>
        </pc:picChg>
        <pc:picChg chg="mod">
          <ac:chgData name="Bård Ramberg" userId="0a621a5d-6bbc-42d5-92b5-a57c75f19d72" providerId="ADAL" clId="{2D7C38AC-F98C-4149-8577-3F2F62F702B9}" dt="2022-08-24T09:24:34.137" v="6023" actId="14100"/>
          <ac:picMkLst>
            <pc:docMk/>
            <pc:sldMk cId="1408992217" sldId="4241"/>
            <ac:picMk id="7" creationId="{D5D2938C-3519-48A7-88FA-6627FB5A7EC9}"/>
          </ac:picMkLst>
        </pc:picChg>
        <pc:picChg chg="add">
          <ac:chgData name="Bård Ramberg" userId="0a621a5d-6bbc-42d5-92b5-a57c75f19d72" providerId="ADAL" clId="{2D7C38AC-F98C-4149-8577-3F2F62F702B9}" dt="2022-08-24T09:22:47.024" v="6002"/>
          <ac:picMkLst>
            <pc:docMk/>
            <pc:sldMk cId="1408992217" sldId="4241"/>
            <ac:picMk id="8" creationId="{164E1582-4AF2-467D-9EEB-BB96DCEAF73F}"/>
          </ac:picMkLst>
        </pc:picChg>
        <pc:picChg chg="add del">
          <ac:chgData name="Bård Ramberg" userId="0a621a5d-6bbc-42d5-92b5-a57c75f19d72" providerId="ADAL" clId="{2D7C38AC-F98C-4149-8577-3F2F62F702B9}" dt="2022-09-05T07:24:16.069" v="6388" actId="478"/>
          <ac:picMkLst>
            <pc:docMk/>
            <pc:sldMk cId="1408992217" sldId="4241"/>
            <ac:picMk id="9" creationId="{92F1738D-0F73-44E5-B93C-A45A76E200B9}"/>
          </ac:picMkLst>
        </pc:picChg>
        <pc:picChg chg="add">
          <ac:chgData name="Bård Ramberg" userId="0a621a5d-6bbc-42d5-92b5-a57c75f19d72" providerId="ADAL" clId="{2D7C38AC-F98C-4149-8577-3F2F62F702B9}" dt="2022-09-05T07:24:16.252" v="6389"/>
          <ac:picMkLst>
            <pc:docMk/>
            <pc:sldMk cId="1408992217" sldId="4241"/>
            <ac:picMk id="10" creationId="{FEAA1768-AED5-43F5-99CD-DC1E915AB0A8}"/>
          </ac:picMkLst>
        </pc:picChg>
      </pc:sldChg>
      <pc:sldChg chg="addSp delSp modSp add modNotesTx">
        <pc:chgData name="Bård Ramberg" userId="0a621a5d-6bbc-42d5-92b5-a57c75f19d72" providerId="ADAL" clId="{2D7C38AC-F98C-4149-8577-3F2F62F702B9}" dt="2022-09-06T10:47:26.577" v="7997" actId="20577"/>
        <pc:sldMkLst>
          <pc:docMk/>
          <pc:sldMk cId="759547823" sldId="4253"/>
        </pc:sldMkLst>
        <pc:spChg chg="mod">
          <ac:chgData name="Bård Ramberg" userId="0a621a5d-6bbc-42d5-92b5-a57c75f19d72" providerId="ADAL" clId="{2D7C38AC-F98C-4149-8577-3F2F62F702B9}" dt="2022-08-24T09:11:40.569" v="5739" actId="27636"/>
          <ac:spMkLst>
            <pc:docMk/>
            <pc:sldMk cId="759547823" sldId="4253"/>
            <ac:spMk id="2" creationId="{BFF754A0-8F83-46F3-A2F7-852DD1F38022}"/>
          </ac:spMkLst>
        </pc:spChg>
        <pc:spChg chg="mod">
          <ac:chgData name="Bård Ramberg" userId="0a621a5d-6bbc-42d5-92b5-a57c75f19d72" providerId="ADAL" clId="{2D7C38AC-F98C-4149-8577-3F2F62F702B9}" dt="2022-09-06T10:40:52.587" v="7756" actId="20577"/>
          <ac:spMkLst>
            <pc:docMk/>
            <pc:sldMk cId="759547823" sldId="4253"/>
            <ac:spMk id="3" creationId="{B09EE5B9-1476-45E5-9345-8093E24D6575}"/>
          </ac:spMkLst>
        </pc:spChg>
        <pc:spChg chg="del">
          <ac:chgData name="Bård Ramberg" userId="0a621a5d-6bbc-42d5-92b5-a57c75f19d72" providerId="ADAL" clId="{2D7C38AC-F98C-4149-8577-3F2F62F702B9}" dt="2022-08-24T09:24:14.168" v="6017" actId="478"/>
          <ac:spMkLst>
            <pc:docMk/>
            <pc:sldMk cId="759547823" sldId="4253"/>
            <ac:spMk id="5" creationId="{60C07AE8-8F24-45C3-9478-07743CD108BE}"/>
          </ac:spMkLst>
        </pc:spChg>
        <pc:picChg chg="mod">
          <ac:chgData name="Bård Ramberg" userId="0a621a5d-6bbc-42d5-92b5-a57c75f19d72" providerId="ADAL" clId="{2D7C38AC-F98C-4149-8577-3F2F62F702B9}" dt="2022-08-24T09:08:25.283" v="5454" actId="1076"/>
          <ac:picMkLst>
            <pc:docMk/>
            <pc:sldMk cId="759547823" sldId="4253"/>
            <ac:picMk id="6" creationId="{5CF2A71F-17C0-46D8-A004-5970003F9179}"/>
          </ac:picMkLst>
        </pc:picChg>
        <pc:picChg chg="add">
          <ac:chgData name="Bård Ramberg" userId="0a621a5d-6bbc-42d5-92b5-a57c75f19d72" providerId="ADAL" clId="{2D7C38AC-F98C-4149-8577-3F2F62F702B9}" dt="2022-08-24T09:22:52.745" v="6005"/>
          <ac:picMkLst>
            <pc:docMk/>
            <pc:sldMk cId="759547823" sldId="4253"/>
            <ac:picMk id="7" creationId="{53CE0A3E-1111-4469-A51B-8A3B058C8451}"/>
          </ac:picMkLst>
        </pc:picChg>
        <pc:picChg chg="add del">
          <ac:chgData name="Bård Ramberg" userId="0a621a5d-6bbc-42d5-92b5-a57c75f19d72" providerId="ADAL" clId="{2D7C38AC-F98C-4149-8577-3F2F62F702B9}" dt="2022-09-05T07:24:26.837" v="6394" actId="478"/>
          <ac:picMkLst>
            <pc:docMk/>
            <pc:sldMk cId="759547823" sldId="4253"/>
            <ac:picMk id="8" creationId="{FC6D6777-9920-4C86-879D-778BBB6BE179}"/>
          </ac:picMkLst>
        </pc:picChg>
        <pc:picChg chg="add">
          <ac:chgData name="Bård Ramberg" userId="0a621a5d-6bbc-42d5-92b5-a57c75f19d72" providerId="ADAL" clId="{2D7C38AC-F98C-4149-8577-3F2F62F702B9}" dt="2022-09-05T07:24:26.986" v="6395"/>
          <ac:picMkLst>
            <pc:docMk/>
            <pc:sldMk cId="759547823" sldId="4253"/>
            <ac:picMk id="9" creationId="{E9D82487-952F-45F5-9DE4-C6F704B6DB85}"/>
          </ac:picMkLst>
        </pc:picChg>
      </pc:sldChg>
      <pc:sldChg chg="addSp delSp modSp add ord modAnim modNotesTx">
        <pc:chgData name="Bård Ramberg" userId="0a621a5d-6bbc-42d5-92b5-a57c75f19d72" providerId="ADAL" clId="{2D7C38AC-F98C-4149-8577-3F2F62F702B9}" dt="2022-09-08T08:00:46.266" v="9287" actId="20577"/>
        <pc:sldMkLst>
          <pc:docMk/>
          <pc:sldMk cId="2733847622" sldId="4254"/>
        </pc:sldMkLst>
        <pc:spChg chg="mod">
          <ac:chgData name="Bård Ramberg" userId="0a621a5d-6bbc-42d5-92b5-a57c75f19d72" providerId="ADAL" clId="{2D7C38AC-F98C-4149-8577-3F2F62F702B9}" dt="2022-09-07T10:42:14.105" v="8293" actId="20577"/>
          <ac:spMkLst>
            <pc:docMk/>
            <pc:sldMk cId="2733847622" sldId="4254"/>
            <ac:spMk id="2" creationId="{8206CB1B-68BA-4B52-B9A9-B6422C9F2383}"/>
          </ac:spMkLst>
        </pc:spChg>
        <pc:spChg chg="mod">
          <ac:chgData name="Bård Ramberg" userId="0a621a5d-6bbc-42d5-92b5-a57c75f19d72" providerId="ADAL" clId="{2D7C38AC-F98C-4149-8577-3F2F62F702B9}" dt="2022-09-08T08:00:46.266" v="9287" actId="20577"/>
          <ac:spMkLst>
            <pc:docMk/>
            <pc:sldMk cId="2733847622" sldId="4254"/>
            <ac:spMk id="3" creationId="{46F34C60-B878-4A55-885A-565E69C5FA49}"/>
          </ac:spMkLst>
        </pc:spChg>
        <pc:spChg chg="del mod">
          <ac:chgData name="Bård Ramberg" userId="0a621a5d-6bbc-42d5-92b5-a57c75f19d72" providerId="ADAL" clId="{2D7C38AC-F98C-4149-8577-3F2F62F702B9}" dt="2022-08-24T08:34:08.590" v="4660" actId="478"/>
          <ac:spMkLst>
            <pc:docMk/>
            <pc:sldMk cId="2733847622" sldId="4254"/>
            <ac:spMk id="4" creationId="{3B9F5491-CC05-4F21-8D09-6957DBC3D055}"/>
          </ac:spMkLst>
        </pc:spChg>
        <pc:picChg chg="add">
          <ac:chgData name="Bård Ramberg" userId="0a621a5d-6bbc-42d5-92b5-a57c75f19d72" providerId="ADAL" clId="{2D7C38AC-F98C-4149-8577-3F2F62F702B9}" dt="2022-08-24T09:22:59.566" v="6009"/>
          <ac:picMkLst>
            <pc:docMk/>
            <pc:sldMk cId="2733847622" sldId="4254"/>
            <ac:picMk id="6" creationId="{58B0BBBE-F80E-4C90-BBF5-EC4739DB0CE6}"/>
          </ac:picMkLst>
        </pc:picChg>
        <pc:picChg chg="add del">
          <ac:chgData name="Bård Ramberg" userId="0a621a5d-6bbc-42d5-92b5-a57c75f19d72" providerId="ADAL" clId="{2D7C38AC-F98C-4149-8577-3F2F62F702B9}" dt="2022-09-05T07:24:38.184" v="6400" actId="478"/>
          <ac:picMkLst>
            <pc:docMk/>
            <pc:sldMk cId="2733847622" sldId="4254"/>
            <ac:picMk id="7" creationId="{5CF65891-B564-4227-A7E0-DDF438013DD9}"/>
          </ac:picMkLst>
        </pc:picChg>
        <pc:picChg chg="add del">
          <ac:chgData name="Bård Ramberg" userId="0a621a5d-6bbc-42d5-92b5-a57c75f19d72" providerId="ADAL" clId="{2D7C38AC-F98C-4149-8577-3F2F62F702B9}" dt="2022-09-07T10:37:19.820" v="8051" actId="478"/>
          <ac:picMkLst>
            <pc:docMk/>
            <pc:sldMk cId="2733847622" sldId="4254"/>
            <ac:picMk id="8" creationId="{3451DCDD-2FE1-4422-ACA7-B47CF6FAE0E3}"/>
          </ac:picMkLst>
        </pc:picChg>
      </pc:sldChg>
      <pc:sldChg chg="addSp delSp modSp add ord setBg delDesignElem">
        <pc:chgData name="Bård Ramberg" userId="0a621a5d-6bbc-42d5-92b5-a57c75f19d72" providerId="ADAL" clId="{2D7C38AC-F98C-4149-8577-3F2F62F702B9}" dt="2022-09-07T11:30:21.631" v="8895" actId="1076"/>
        <pc:sldMkLst>
          <pc:docMk/>
          <pc:sldMk cId="1016603530" sldId="4255"/>
        </pc:sldMkLst>
        <pc:spChg chg="mod">
          <ac:chgData name="Bård Ramberg" userId="0a621a5d-6bbc-42d5-92b5-a57c75f19d72" providerId="ADAL" clId="{2D7C38AC-F98C-4149-8577-3F2F62F702B9}" dt="2022-09-05T08:26:46.419" v="7075" actId="27636"/>
          <ac:spMkLst>
            <pc:docMk/>
            <pc:sldMk cId="1016603530" sldId="4255"/>
            <ac:spMk id="3" creationId="{822E3BC7-9045-4E96-89F1-714CDE600009}"/>
          </ac:spMkLst>
        </pc:spChg>
        <pc:spChg chg="del">
          <ac:chgData name="Bård Ramberg" userId="0a621a5d-6bbc-42d5-92b5-a57c75f19d72" providerId="ADAL" clId="{2D7C38AC-F98C-4149-8577-3F2F62F702B9}" dt="2022-08-29T07:58:08.205" v="6158"/>
          <ac:spMkLst>
            <pc:docMk/>
            <pc:sldMk cId="1016603530" sldId="4255"/>
            <ac:spMk id="33" creationId="{6B5E2835-4E47-45B3-9CFE-732FF7B05472}"/>
          </ac:spMkLst>
        </pc:spChg>
        <pc:spChg chg="del">
          <ac:chgData name="Bård Ramberg" userId="0a621a5d-6bbc-42d5-92b5-a57c75f19d72" providerId="ADAL" clId="{2D7C38AC-F98C-4149-8577-3F2F62F702B9}" dt="2022-08-29T07:58:08.205" v="6158"/>
          <ac:spMkLst>
            <pc:docMk/>
            <pc:sldMk cId="1016603530" sldId="4255"/>
            <ac:spMk id="35" creationId="{5B45AD5D-AA52-4F7B-9362-576A39AD9E09}"/>
          </ac:spMkLst>
        </pc:spChg>
        <pc:spChg chg="del">
          <ac:chgData name="Bård Ramberg" userId="0a621a5d-6bbc-42d5-92b5-a57c75f19d72" providerId="ADAL" clId="{2D7C38AC-F98C-4149-8577-3F2F62F702B9}" dt="2022-08-29T07:58:08.205" v="6158"/>
          <ac:spMkLst>
            <pc:docMk/>
            <pc:sldMk cId="1016603530" sldId="4255"/>
            <ac:spMk id="37" creationId="{AEDD7960-4866-4399-BEF6-DD1431AB4E34}"/>
          </ac:spMkLst>
        </pc:spChg>
        <pc:spChg chg="del">
          <ac:chgData name="Bård Ramberg" userId="0a621a5d-6bbc-42d5-92b5-a57c75f19d72" providerId="ADAL" clId="{2D7C38AC-F98C-4149-8577-3F2F62F702B9}" dt="2022-08-29T07:58:08.205" v="6158"/>
          <ac:spMkLst>
            <pc:docMk/>
            <pc:sldMk cId="1016603530" sldId="4255"/>
            <ac:spMk id="39" creationId="{55D4142C-5077-457F-A6AD-3FECFDB39685}"/>
          </ac:spMkLst>
        </pc:spChg>
        <pc:spChg chg="del">
          <ac:chgData name="Bård Ramberg" userId="0a621a5d-6bbc-42d5-92b5-a57c75f19d72" providerId="ADAL" clId="{2D7C38AC-F98C-4149-8577-3F2F62F702B9}" dt="2022-08-29T07:58:08.205" v="6158"/>
          <ac:spMkLst>
            <pc:docMk/>
            <pc:sldMk cId="1016603530" sldId="4255"/>
            <ac:spMk id="41" creationId="{7A5F0580-5EE9-419F-96EE-B6529EF6E7D0}"/>
          </ac:spMkLst>
        </pc:spChg>
        <pc:picChg chg="add mod">
          <ac:chgData name="Bård Ramberg" userId="0a621a5d-6bbc-42d5-92b5-a57c75f19d72" providerId="ADAL" clId="{2D7C38AC-F98C-4149-8577-3F2F62F702B9}" dt="2022-09-07T11:30:21.631" v="8895" actId="1076"/>
          <ac:picMkLst>
            <pc:docMk/>
            <pc:sldMk cId="1016603530" sldId="4255"/>
            <ac:picMk id="4" creationId="{F024D7EB-1431-473A-BCFF-D994DC7BF5FA}"/>
          </ac:picMkLst>
        </pc:picChg>
        <pc:picChg chg="del mod">
          <ac:chgData name="Bård Ramberg" userId="0a621a5d-6bbc-42d5-92b5-a57c75f19d72" providerId="ADAL" clId="{2D7C38AC-F98C-4149-8577-3F2F62F702B9}" dt="2022-09-07T11:30:14.932" v="8893" actId="478"/>
          <ac:picMkLst>
            <pc:docMk/>
            <pc:sldMk cId="1016603530" sldId="4255"/>
            <ac:picMk id="5" creationId="{DD3F2DC9-3743-4101-808B-8015BEE1AED5}"/>
          </ac:picMkLst>
        </pc:picChg>
      </pc:sldChg>
      <pc:sldChg chg="addSp delSp modSp add setBg delDesignElem">
        <pc:chgData name="Bård Ramberg" userId="0a621a5d-6bbc-42d5-92b5-a57c75f19d72" providerId="ADAL" clId="{2D7C38AC-F98C-4149-8577-3F2F62F702B9}" dt="2022-09-05T08:07:16.610" v="6685" actId="1076"/>
        <pc:sldMkLst>
          <pc:docMk/>
          <pc:sldMk cId="2110648706" sldId="4256"/>
        </pc:sldMkLst>
        <pc:spChg chg="mod">
          <ac:chgData name="Bård Ramberg" userId="0a621a5d-6bbc-42d5-92b5-a57c75f19d72" providerId="ADAL" clId="{2D7C38AC-F98C-4149-8577-3F2F62F702B9}" dt="2022-09-05T07:52:24.258" v="6492" actId="27636"/>
          <ac:spMkLst>
            <pc:docMk/>
            <pc:sldMk cId="2110648706" sldId="4256"/>
            <ac:spMk id="2" creationId="{4C3B2489-74E3-458A-8340-4FA06BC7E051}"/>
          </ac:spMkLst>
        </pc:spChg>
        <pc:spChg chg="del mod">
          <ac:chgData name="Bård Ramberg" userId="0a621a5d-6bbc-42d5-92b5-a57c75f19d72" providerId="ADAL" clId="{2D7C38AC-F98C-4149-8577-3F2F62F702B9}" dt="2022-09-05T07:52:29.168" v="6493" actId="478"/>
          <ac:spMkLst>
            <pc:docMk/>
            <pc:sldMk cId="2110648706" sldId="4256"/>
            <ac:spMk id="8" creationId="{B0A89194-F8F6-4800-B7A1-7DBB63D35920}"/>
          </ac:spMkLst>
        </pc:spChg>
        <pc:spChg chg="del">
          <ac:chgData name="Bård Ramberg" userId="0a621a5d-6bbc-42d5-92b5-a57c75f19d72" providerId="ADAL" clId="{2D7C38AC-F98C-4149-8577-3F2F62F702B9}" dt="2022-09-05T07:51:36.072" v="6477"/>
          <ac:spMkLst>
            <pc:docMk/>
            <pc:sldMk cId="2110648706" sldId="4256"/>
            <ac:spMk id="9" creationId="{5E52985E-2553-471E-82AA-5ED7A329890A}"/>
          </ac:spMkLst>
        </pc:spChg>
        <pc:picChg chg="mod">
          <ac:chgData name="Bård Ramberg" userId="0a621a5d-6bbc-42d5-92b5-a57c75f19d72" providerId="ADAL" clId="{2D7C38AC-F98C-4149-8577-3F2F62F702B9}" dt="2022-09-05T08:07:16.610" v="6685" actId="1076"/>
          <ac:picMkLst>
            <pc:docMk/>
            <pc:sldMk cId="2110648706" sldId="4256"/>
            <ac:picMk id="4" creationId="{13C37E62-F487-42D7-B952-0852280858A3}"/>
          </ac:picMkLst>
        </pc:picChg>
        <pc:picChg chg="del">
          <ac:chgData name="Bård Ramberg" userId="0a621a5d-6bbc-42d5-92b5-a57c75f19d72" providerId="ADAL" clId="{2D7C38AC-F98C-4149-8577-3F2F62F702B9}" dt="2022-09-05T07:52:00.167" v="6478" actId="478"/>
          <ac:picMkLst>
            <pc:docMk/>
            <pc:sldMk cId="2110648706" sldId="4256"/>
            <ac:picMk id="5" creationId="{4CCDF084-860D-4073-9BD0-DC40510F9CD2}"/>
          </ac:picMkLst>
        </pc:picChg>
        <pc:picChg chg="add">
          <ac:chgData name="Bård Ramberg" userId="0a621a5d-6bbc-42d5-92b5-a57c75f19d72" providerId="ADAL" clId="{2D7C38AC-F98C-4149-8577-3F2F62F702B9}" dt="2022-09-05T07:56:20.053" v="6557"/>
          <ac:picMkLst>
            <pc:docMk/>
            <pc:sldMk cId="2110648706" sldId="4256"/>
            <ac:picMk id="10" creationId="{8D9A62AC-5201-495B-BF92-957AB567637C}"/>
          </ac:picMkLst>
        </pc:picChg>
        <pc:picChg chg="add">
          <ac:chgData name="Bård Ramberg" userId="0a621a5d-6bbc-42d5-92b5-a57c75f19d72" providerId="ADAL" clId="{2D7C38AC-F98C-4149-8577-3F2F62F702B9}" dt="2022-09-05T08:06:22.620" v="6651"/>
          <ac:picMkLst>
            <pc:docMk/>
            <pc:sldMk cId="2110648706" sldId="4256"/>
            <ac:picMk id="12" creationId="{8AF534F2-1A1E-41C0-9824-47F4BC436FAE}"/>
          </ac:picMkLst>
        </pc:picChg>
        <pc:cxnChg chg="del">
          <ac:chgData name="Bård Ramberg" userId="0a621a5d-6bbc-42d5-92b5-a57c75f19d72" providerId="ADAL" clId="{2D7C38AC-F98C-4149-8577-3F2F62F702B9}" dt="2022-09-05T07:51:36.072" v="6477"/>
          <ac:cxnSpMkLst>
            <pc:docMk/>
            <pc:sldMk cId="2110648706" sldId="4256"/>
            <ac:cxnSpMk id="11" creationId="{DAE3ABC6-4042-4293-A7DF-F01181363B7E}"/>
          </ac:cxnSpMkLst>
        </pc:cxnChg>
      </pc:sldChg>
      <pc:sldChg chg="addSp delSp modSp add setBg delDesignElem">
        <pc:chgData name="Bård Ramberg" userId="0a621a5d-6bbc-42d5-92b5-a57c75f19d72" providerId="ADAL" clId="{2D7C38AC-F98C-4149-8577-3F2F62F702B9}" dt="2022-09-05T08:06:21.741" v="6650"/>
        <pc:sldMkLst>
          <pc:docMk/>
          <pc:sldMk cId="4121231536" sldId="4257"/>
        </pc:sldMkLst>
        <pc:spChg chg="mod">
          <ac:chgData name="Bård Ramberg" userId="0a621a5d-6bbc-42d5-92b5-a57c75f19d72" providerId="ADAL" clId="{2D7C38AC-F98C-4149-8577-3F2F62F702B9}" dt="2022-09-05T07:54:58.537" v="6537" actId="27636"/>
          <ac:spMkLst>
            <pc:docMk/>
            <pc:sldMk cId="4121231536" sldId="4257"/>
            <ac:spMk id="2" creationId="{E6478873-D877-4C02-9800-0578CB0B86E4}"/>
          </ac:spMkLst>
        </pc:spChg>
        <pc:spChg chg="mod">
          <ac:chgData name="Bård Ramberg" userId="0a621a5d-6bbc-42d5-92b5-a57c75f19d72" providerId="ADAL" clId="{2D7C38AC-F98C-4149-8577-3F2F62F702B9}" dt="2022-09-05T07:53:29.525" v="6505" actId="403"/>
          <ac:spMkLst>
            <pc:docMk/>
            <pc:sldMk cId="4121231536" sldId="4257"/>
            <ac:spMk id="5" creationId="{A5ACF770-B80D-4FFC-B1D4-BB6376713EB4}"/>
          </ac:spMkLst>
        </pc:spChg>
        <pc:spChg chg="del">
          <ac:chgData name="Bård Ramberg" userId="0a621a5d-6bbc-42d5-92b5-a57c75f19d72" providerId="ADAL" clId="{2D7C38AC-F98C-4149-8577-3F2F62F702B9}" dt="2022-09-05T07:53:12.771" v="6498"/>
          <ac:spMkLst>
            <pc:docMk/>
            <pc:sldMk cId="4121231536" sldId="4257"/>
            <ac:spMk id="19" creationId="{73DE2CFE-42F2-48F0-8706-5264E012B10C}"/>
          </ac:spMkLst>
        </pc:spChg>
        <pc:picChg chg="mod">
          <ac:chgData name="Bård Ramberg" userId="0a621a5d-6bbc-42d5-92b5-a57c75f19d72" providerId="ADAL" clId="{2D7C38AC-F98C-4149-8577-3F2F62F702B9}" dt="2022-09-05T07:53:36.356" v="6508" actId="1076"/>
          <ac:picMkLst>
            <pc:docMk/>
            <pc:sldMk cId="4121231536" sldId="4257"/>
            <ac:picMk id="4" creationId="{F55AA313-8A87-4BB3-B13A-2B794E8037D6}"/>
          </ac:picMkLst>
        </pc:picChg>
        <pc:picChg chg="add">
          <ac:chgData name="Bård Ramberg" userId="0a621a5d-6bbc-42d5-92b5-a57c75f19d72" providerId="ADAL" clId="{2D7C38AC-F98C-4149-8577-3F2F62F702B9}" dt="2022-09-05T07:56:23.539" v="6559"/>
          <ac:picMkLst>
            <pc:docMk/>
            <pc:sldMk cId="4121231536" sldId="4257"/>
            <ac:picMk id="6" creationId="{09FD51E7-AA82-43C5-B027-4486CF014D0C}"/>
          </ac:picMkLst>
        </pc:picChg>
        <pc:picChg chg="add">
          <ac:chgData name="Bård Ramberg" userId="0a621a5d-6bbc-42d5-92b5-a57c75f19d72" providerId="ADAL" clId="{2D7C38AC-F98C-4149-8577-3F2F62F702B9}" dt="2022-09-05T08:06:21.741" v="6650"/>
          <ac:picMkLst>
            <pc:docMk/>
            <pc:sldMk cId="4121231536" sldId="4257"/>
            <ac:picMk id="7" creationId="{73D44392-4133-4CE1-84C9-32670E380E17}"/>
          </ac:picMkLst>
        </pc:picChg>
      </pc:sldChg>
      <pc:sldChg chg="addSp delSp modSp add setBg delDesignElem">
        <pc:chgData name="Bård Ramberg" userId="0a621a5d-6bbc-42d5-92b5-a57c75f19d72" providerId="ADAL" clId="{2D7C38AC-F98C-4149-8577-3F2F62F702B9}" dt="2022-09-05T08:06:20.643" v="6649"/>
        <pc:sldMkLst>
          <pc:docMk/>
          <pc:sldMk cId="865728662" sldId="4258"/>
        </pc:sldMkLst>
        <pc:spChg chg="mod">
          <ac:chgData name="Bård Ramberg" userId="0a621a5d-6bbc-42d5-92b5-a57c75f19d72" providerId="ADAL" clId="{2D7C38AC-F98C-4149-8577-3F2F62F702B9}" dt="2022-09-05T07:55:40.427" v="6545" actId="1076"/>
          <ac:spMkLst>
            <pc:docMk/>
            <pc:sldMk cId="865728662" sldId="4258"/>
            <ac:spMk id="2" creationId="{20FB0BE3-BC2E-4FFC-AD62-7FE447B5CD49}"/>
          </ac:spMkLst>
        </pc:spChg>
        <pc:spChg chg="mod">
          <ac:chgData name="Bård Ramberg" userId="0a621a5d-6bbc-42d5-92b5-a57c75f19d72" providerId="ADAL" clId="{2D7C38AC-F98C-4149-8577-3F2F62F702B9}" dt="2022-09-05T07:56:02.069" v="6555" actId="403"/>
          <ac:spMkLst>
            <pc:docMk/>
            <pc:sldMk cId="865728662" sldId="4258"/>
            <ac:spMk id="8" creationId="{0F887775-9704-4976-9549-FC54DAC6751B}"/>
          </ac:spMkLst>
        </pc:spChg>
        <pc:spChg chg="del">
          <ac:chgData name="Bård Ramberg" userId="0a621a5d-6bbc-42d5-92b5-a57c75f19d72" providerId="ADAL" clId="{2D7C38AC-F98C-4149-8577-3F2F62F702B9}" dt="2022-09-05T07:53:50.606" v="6510"/>
          <ac:spMkLst>
            <pc:docMk/>
            <pc:sldMk cId="865728662" sldId="4258"/>
            <ac:spMk id="11" creationId="{73DE2CFE-42F2-48F0-8706-5264E012B10C}"/>
          </ac:spMkLst>
        </pc:spChg>
        <pc:picChg chg="mod">
          <ac:chgData name="Bård Ramberg" userId="0a621a5d-6bbc-42d5-92b5-a57c75f19d72" providerId="ADAL" clId="{2D7C38AC-F98C-4149-8577-3F2F62F702B9}" dt="2022-09-05T07:56:08.715" v="6556" actId="1076"/>
          <ac:picMkLst>
            <pc:docMk/>
            <pc:sldMk cId="865728662" sldId="4258"/>
            <ac:picMk id="4" creationId="{C0F32ECE-1AC7-4C24-B416-7B42A8F8A95E}"/>
          </ac:picMkLst>
        </pc:picChg>
        <pc:picChg chg="add">
          <ac:chgData name="Bård Ramberg" userId="0a621a5d-6bbc-42d5-92b5-a57c75f19d72" providerId="ADAL" clId="{2D7C38AC-F98C-4149-8577-3F2F62F702B9}" dt="2022-09-05T07:56:21.061" v="6558"/>
          <ac:picMkLst>
            <pc:docMk/>
            <pc:sldMk cId="865728662" sldId="4258"/>
            <ac:picMk id="6" creationId="{DAB50CF4-4B91-4579-80CC-20D41B585910}"/>
          </ac:picMkLst>
        </pc:picChg>
        <pc:picChg chg="add">
          <ac:chgData name="Bård Ramberg" userId="0a621a5d-6bbc-42d5-92b5-a57c75f19d72" providerId="ADAL" clId="{2D7C38AC-F98C-4149-8577-3F2F62F702B9}" dt="2022-09-05T08:06:20.643" v="6649"/>
          <ac:picMkLst>
            <pc:docMk/>
            <pc:sldMk cId="865728662" sldId="4258"/>
            <ac:picMk id="7" creationId="{457D64FE-CC56-47FD-A73A-427FB0527124}"/>
          </ac:picMkLst>
        </pc:picChg>
      </pc:sldChg>
      <pc:sldChg chg="addSp delSp modSp add setBg delDesignElem">
        <pc:chgData name="Bård Ramberg" userId="0a621a5d-6bbc-42d5-92b5-a57c75f19d72" providerId="ADAL" clId="{2D7C38AC-F98C-4149-8577-3F2F62F702B9}" dt="2022-09-05T08:06:19.402" v="6648"/>
        <pc:sldMkLst>
          <pc:docMk/>
          <pc:sldMk cId="984242752" sldId="4259"/>
        </pc:sldMkLst>
        <pc:spChg chg="mod">
          <ac:chgData name="Bård Ramberg" userId="0a621a5d-6bbc-42d5-92b5-a57c75f19d72" providerId="ADAL" clId="{2D7C38AC-F98C-4149-8577-3F2F62F702B9}" dt="2022-09-05T07:57:12.078" v="6579" actId="403"/>
          <ac:spMkLst>
            <pc:docMk/>
            <pc:sldMk cId="984242752" sldId="4259"/>
            <ac:spMk id="2" creationId="{A6FCF388-596D-4FB1-978A-EE0E7E2810C0}"/>
          </ac:spMkLst>
        </pc:spChg>
        <pc:spChg chg="del">
          <ac:chgData name="Bård Ramberg" userId="0a621a5d-6bbc-42d5-92b5-a57c75f19d72" providerId="ADAL" clId="{2D7C38AC-F98C-4149-8577-3F2F62F702B9}" dt="2022-09-05T07:56:55.725" v="6561"/>
          <ac:spMkLst>
            <pc:docMk/>
            <pc:sldMk cId="984242752" sldId="4259"/>
            <ac:spMk id="34" creationId="{73DE2CFE-42F2-48F0-8706-5264E012B10C}"/>
          </ac:spMkLst>
        </pc:spChg>
        <pc:picChg chg="mod">
          <ac:chgData name="Bård Ramberg" userId="0a621a5d-6bbc-42d5-92b5-a57c75f19d72" providerId="ADAL" clId="{2D7C38AC-F98C-4149-8577-3F2F62F702B9}" dt="2022-09-05T07:59:03.591" v="6587" actId="208"/>
          <ac:picMkLst>
            <pc:docMk/>
            <pc:sldMk cId="984242752" sldId="4259"/>
            <ac:picMk id="4" creationId="{24CDDF72-3DA1-4A5E-8E94-05D6E0C0795E}"/>
          </ac:picMkLst>
        </pc:picChg>
        <pc:picChg chg="mod">
          <ac:chgData name="Bård Ramberg" userId="0a621a5d-6bbc-42d5-92b5-a57c75f19d72" providerId="ADAL" clId="{2D7C38AC-F98C-4149-8577-3F2F62F702B9}" dt="2022-09-05T07:59:03.591" v="6587" actId="208"/>
          <ac:picMkLst>
            <pc:docMk/>
            <pc:sldMk cId="984242752" sldId="4259"/>
            <ac:picMk id="5" creationId="{A76A7CB1-334B-47A4-9316-2AADA9085494}"/>
          </ac:picMkLst>
        </pc:picChg>
        <pc:picChg chg="mod">
          <ac:chgData name="Bård Ramberg" userId="0a621a5d-6bbc-42d5-92b5-a57c75f19d72" providerId="ADAL" clId="{2D7C38AC-F98C-4149-8577-3F2F62F702B9}" dt="2022-09-05T07:59:03.591" v="6587" actId="208"/>
          <ac:picMkLst>
            <pc:docMk/>
            <pc:sldMk cId="984242752" sldId="4259"/>
            <ac:picMk id="6" creationId="{D61B06AB-FCE6-4EB3-94EA-11886459A543}"/>
          </ac:picMkLst>
        </pc:picChg>
        <pc:picChg chg="mod">
          <ac:chgData name="Bård Ramberg" userId="0a621a5d-6bbc-42d5-92b5-a57c75f19d72" providerId="ADAL" clId="{2D7C38AC-F98C-4149-8577-3F2F62F702B9}" dt="2022-09-05T07:59:03.591" v="6587" actId="208"/>
          <ac:picMkLst>
            <pc:docMk/>
            <pc:sldMk cId="984242752" sldId="4259"/>
            <ac:picMk id="7" creationId="{9A88A75F-B33E-4D28-B1CC-12980E7557D3}"/>
          </ac:picMkLst>
        </pc:picChg>
        <pc:picChg chg="add">
          <ac:chgData name="Bård Ramberg" userId="0a621a5d-6bbc-42d5-92b5-a57c75f19d72" providerId="ADAL" clId="{2D7C38AC-F98C-4149-8577-3F2F62F702B9}" dt="2022-09-05T07:57:28.436" v="6582"/>
          <ac:picMkLst>
            <pc:docMk/>
            <pc:sldMk cId="984242752" sldId="4259"/>
            <ac:picMk id="8" creationId="{4424C738-004F-4A59-AFF7-C8FCC192AE22}"/>
          </ac:picMkLst>
        </pc:picChg>
        <pc:picChg chg="add">
          <ac:chgData name="Bård Ramberg" userId="0a621a5d-6bbc-42d5-92b5-a57c75f19d72" providerId="ADAL" clId="{2D7C38AC-F98C-4149-8577-3F2F62F702B9}" dt="2022-09-05T08:06:19.402" v="6648"/>
          <ac:picMkLst>
            <pc:docMk/>
            <pc:sldMk cId="984242752" sldId="4259"/>
            <ac:picMk id="9" creationId="{7998C948-9BF3-4974-B49A-B28EBD3FDDB4}"/>
          </ac:picMkLst>
        </pc:picChg>
      </pc:sldChg>
      <pc:sldChg chg="addSp delSp modSp add">
        <pc:chgData name="Bård Ramberg" userId="0a621a5d-6bbc-42d5-92b5-a57c75f19d72" providerId="ADAL" clId="{2D7C38AC-F98C-4149-8577-3F2F62F702B9}" dt="2022-09-05T08:25:47.733" v="7022" actId="20577"/>
        <pc:sldMkLst>
          <pc:docMk/>
          <pc:sldMk cId="4011991161" sldId="4260"/>
        </pc:sldMkLst>
        <pc:spChg chg="del">
          <ac:chgData name="Bård Ramberg" userId="0a621a5d-6bbc-42d5-92b5-a57c75f19d72" providerId="ADAL" clId="{2D7C38AC-F98C-4149-8577-3F2F62F702B9}" dt="2022-09-05T08:25:25.008" v="6909"/>
          <ac:spMkLst>
            <pc:docMk/>
            <pc:sldMk cId="4011991161" sldId="4260"/>
            <ac:spMk id="2" creationId="{49403FAE-42C5-477D-B8DA-53CF4DC9782A}"/>
          </ac:spMkLst>
        </pc:spChg>
        <pc:spChg chg="add mod">
          <ac:chgData name="Bård Ramberg" userId="0a621a5d-6bbc-42d5-92b5-a57c75f19d72" providerId="ADAL" clId="{2D7C38AC-F98C-4149-8577-3F2F62F702B9}" dt="2022-09-05T08:25:47.733" v="7022" actId="20577"/>
          <ac:spMkLst>
            <pc:docMk/>
            <pc:sldMk cId="4011991161" sldId="4260"/>
            <ac:spMk id="3" creationId="{F4431E9E-4525-4069-BE9F-A0FF4DE10CB4}"/>
          </ac:spMkLst>
        </pc:spChg>
        <pc:spChg chg="add mod">
          <ac:chgData name="Bård Ramberg" userId="0a621a5d-6bbc-42d5-92b5-a57c75f19d72" providerId="ADAL" clId="{2D7C38AC-F98C-4149-8577-3F2F62F702B9}" dt="2022-09-05T08:25:25.008" v="6909"/>
          <ac:spMkLst>
            <pc:docMk/>
            <pc:sldMk cId="4011991161" sldId="4260"/>
            <ac:spMk id="4" creationId="{7DF20997-267E-48F4-9F5C-5370DBA49EDD}"/>
          </ac:spMkLst>
        </pc:spChg>
        <pc:spChg chg="add mod">
          <ac:chgData name="Bård Ramberg" userId="0a621a5d-6bbc-42d5-92b5-a57c75f19d72" providerId="ADAL" clId="{2D7C38AC-F98C-4149-8577-3F2F62F702B9}" dt="2022-09-05T08:25:25.008" v="6909"/>
          <ac:spMkLst>
            <pc:docMk/>
            <pc:sldMk cId="4011991161" sldId="4260"/>
            <ac:spMk id="5" creationId="{620544A5-C525-48EE-9CF9-3AAE4559572A}"/>
          </ac:spMkLst>
        </pc:spChg>
      </pc:sldChg>
      <pc:sldChg chg="addSp delSp modSp ord">
        <pc:chgData name="Bård Ramberg" userId="0a621a5d-6bbc-42d5-92b5-a57c75f19d72" providerId="ADAL" clId="{2D7C38AC-F98C-4149-8577-3F2F62F702B9}" dt="2022-09-07T10:34:56.057" v="8030" actId="20577"/>
        <pc:sldMkLst>
          <pc:docMk/>
          <pc:sldMk cId="3299121762" sldId="4261"/>
        </pc:sldMkLst>
        <pc:spChg chg="mod">
          <ac:chgData name="Bård Ramberg" userId="0a621a5d-6bbc-42d5-92b5-a57c75f19d72" providerId="ADAL" clId="{2D7C38AC-F98C-4149-8577-3F2F62F702B9}" dt="2022-09-07T10:34:56.057" v="8030" actId="20577"/>
          <ac:spMkLst>
            <pc:docMk/>
            <pc:sldMk cId="3299121762" sldId="4261"/>
            <ac:spMk id="2" creationId="{E4A742C8-96BD-243C-1592-00E64377B85B}"/>
          </ac:spMkLst>
        </pc:spChg>
        <pc:spChg chg="del">
          <ac:chgData name="Bård Ramberg" userId="0a621a5d-6bbc-42d5-92b5-a57c75f19d72" providerId="ADAL" clId="{2D7C38AC-F98C-4149-8577-3F2F62F702B9}" dt="2022-09-07T10:34:48.430" v="8002"/>
          <ac:spMkLst>
            <pc:docMk/>
            <pc:sldMk cId="3299121762" sldId="4261"/>
            <ac:spMk id="3" creationId="{D94BABD6-6CE4-8B35-FC18-9857427C9BB2}"/>
          </ac:spMkLst>
        </pc:spChg>
        <pc:spChg chg="add mod">
          <ac:chgData name="Bård Ramberg" userId="0a621a5d-6bbc-42d5-92b5-a57c75f19d72" providerId="ADAL" clId="{2D7C38AC-F98C-4149-8577-3F2F62F702B9}" dt="2022-09-07T10:34:48.430" v="8002"/>
          <ac:spMkLst>
            <pc:docMk/>
            <pc:sldMk cId="3299121762" sldId="4261"/>
            <ac:spMk id="4" creationId="{2E52DE98-081B-4996-AC15-806B967B3402}"/>
          </ac:spMkLst>
        </pc:spChg>
        <pc:spChg chg="add mod">
          <ac:chgData name="Bård Ramberg" userId="0a621a5d-6bbc-42d5-92b5-a57c75f19d72" providerId="ADAL" clId="{2D7C38AC-F98C-4149-8577-3F2F62F702B9}" dt="2022-09-07T10:34:48.430" v="8002"/>
          <ac:spMkLst>
            <pc:docMk/>
            <pc:sldMk cId="3299121762" sldId="4261"/>
            <ac:spMk id="5" creationId="{DCA48162-729C-4D3E-B523-F6F59EBAA2BE}"/>
          </ac:spMkLst>
        </pc:spChg>
      </pc:sldChg>
      <pc:sldChg chg="addSp delSp modSp add setBg delDesignElem">
        <pc:chgData name="Bård Ramberg" userId="0a621a5d-6bbc-42d5-92b5-a57c75f19d72" providerId="ADAL" clId="{2D7C38AC-F98C-4149-8577-3F2F62F702B9}" dt="2022-09-07T10:48:46.928" v="8643" actId="1076"/>
        <pc:sldMkLst>
          <pc:docMk/>
          <pc:sldMk cId="634427512" sldId="4262"/>
        </pc:sldMkLst>
        <pc:spChg chg="mod">
          <ac:chgData name="Bård Ramberg" userId="0a621a5d-6bbc-42d5-92b5-a57c75f19d72" providerId="ADAL" clId="{2D7C38AC-F98C-4149-8577-3F2F62F702B9}" dt="2022-09-07T10:48:09.444" v="8638" actId="1076"/>
          <ac:spMkLst>
            <pc:docMk/>
            <pc:sldMk cId="634427512" sldId="4262"/>
            <ac:spMk id="2" creationId="{56294DA1-1852-4706-8D83-8711BCDA221A}"/>
          </ac:spMkLst>
        </pc:spChg>
        <pc:spChg chg="mod">
          <ac:chgData name="Bård Ramberg" userId="0a621a5d-6bbc-42d5-92b5-a57c75f19d72" providerId="ADAL" clId="{2D7C38AC-F98C-4149-8577-3F2F62F702B9}" dt="2022-09-07T10:48:17.347" v="8642" actId="403"/>
          <ac:spMkLst>
            <pc:docMk/>
            <pc:sldMk cId="634427512" sldId="4262"/>
            <ac:spMk id="53" creationId="{7E82DB21-9C59-4423-945A-865282FED2AB}"/>
          </ac:spMkLst>
        </pc:spChg>
        <pc:spChg chg="del">
          <ac:chgData name="Bård Ramberg" userId="0a621a5d-6bbc-42d5-92b5-a57c75f19d72" providerId="ADAL" clId="{2D7C38AC-F98C-4149-8577-3F2F62F702B9}" dt="2022-09-07T10:44:25.285" v="8295"/>
          <ac:spMkLst>
            <pc:docMk/>
            <pc:sldMk cId="634427512" sldId="4262"/>
            <ac:spMk id="56" creationId="{26FF42C2-EA15-4154-B242-E98E88CED99C}"/>
          </ac:spMkLst>
        </pc:spChg>
        <pc:spChg chg="del">
          <ac:chgData name="Bård Ramberg" userId="0a621a5d-6bbc-42d5-92b5-a57c75f19d72" providerId="ADAL" clId="{2D7C38AC-F98C-4149-8577-3F2F62F702B9}" dt="2022-09-07T10:44:25.285" v="8295"/>
          <ac:spMkLst>
            <pc:docMk/>
            <pc:sldMk cId="634427512" sldId="4262"/>
            <ac:spMk id="58" creationId="{D79DE9F7-28C4-4856-BA57-D696E124C137}"/>
          </ac:spMkLst>
        </pc:spChg>
        <pc:spChg chg="del">
          <ac:chgData name="Bård Ramberg" userId="0a621a5d-6bbc-42d5-92b5-a57c75f19d72" providerId="ADAL" clId="{2D7C38AC-F98C-4149-8577-3F2F62F702B9}" dt="2022-09-07T10:44:25.285" v="8295"/>
          <ac:spMkLst>
            <pc:docMk/>
            <pc:sldMk cId="634427512" sldId="4262"/>
            <ac:spMk id="60" creationId="{E1F9ED9C-121B-44C6-A308-5824769C40D5}"/>
          </ac:spMkLst>
        </pc:spChg>
        <pc:spChg chg="del">
          <ac:chgData name="Bård Ramberg" userId="0a621a5d-6bbc-42d5-92b5-a57c75f19d72" providerId="ADAL" clId="{2D7C38AC-F98C-4149-8577-3F2F62F702B9}" dt="2022-09-07T10:44:25.285" v="8295"/>
          <ac:spMkLst>
            <pc:docMk/>
            <pc:sldMk cId="634427512" sldId="4262"/>
            <ac:spMk id="62" creationId="{4A5F8185-F27B-4E99-A06C-007336FE3F2D}"/>
          </ac:spMkLst>
        </pc:spChg>
        <pc:picChg chg="mod">
          <ac:chgData name="Bård Ramberg" userId="0a621a5d-6bbc-42d5-92b5-a57c75f19d72" providerId="ADAL" clId="{2D7C38AC-F98C-4149-8577-3F2F62F702B9}" dt="2022-09-07T10:48:03.237" v="8636" actId="1076"/>
          <ac:picMkLst>
            <pc:docMk/>
            <pc:sldMk cId="634427512" sldId="4262"/>
            <ac:picMk id="4" creationId="{DE410CBD-7E4D-422A-95C1-6D41E071FF3F}"/>
          </ac:picMkLst>
        </pc:picChg>
        <pc:picChg chg="mod">
          <ac:chgData name="Bård Ramberg" userId="0a621a5d-6bbc-42d5-92b5-a57c75f19d72" providerId="ADAL" clId="{2D7C38AC-F98C-4149-8577-3F2F62F702B9}" dt="2022-09-07T10:48:00.941" v="8635" actId="1076"/>
          <ac:picMkLst>
            <pc:docMk/>
            <pc:sldMk cId="634427512" sldId="4262"/>
            <ac:picMk id="5" creationId="{4001FD05-3086-44F4-A514-90675C3FD5F6}"/>
          </ac:picMkLst>
        </pc:picChg>
        <pc:picChg chg="mod">
          <ac:chgData name="Bård Ramberg" userId="0a621a5d-6bbc-42d5-92b5-a57c75f19d72" providerId="ADAL" clId="{2D7C38AC-F98C-4149-8577-3F2F62F702B9}" dt="2022-09-07T10:48:46.928" v="8643" actId="1076"/>
          <ac:picMkLst>
            <pc:docMk/>
            <pc:sldMk cId="634427512" sldId="4262"/>
            <ac:picMk id="6" creationId="{B553BAB6-1123-48F4-9E68-A21C98A5DA6E}"/>
          </ac:picMkLst>
        </pc:picChg>
        <pc:picChg chg="add">
          <ac:chgData name="Bård Ramberg" userId="0a621a5d-6bbc-42d5-92b5-a57c75f19d72" providerId="ADAL" clId="{2D7C38AC-F98C-4149-8577-3F2F62F702B9}" dt="2022-09-07T10:44:35.544" v="8296"/>
          <ac:picMkLst>
            <pc:docMk/>
            <pc:sldMk cId="634427512" sldId="4262"/>
            <ac:picMk id="11" creationId="{171A1092-85FF-48E9-BF66-99D208382F0D}"/>
          </ac:picMkLst>
        </pc:picChg>
        <pc:picChg chg="add">
          <ac:chgData name="Bård Ramberg" userId="0a621a5d-6bbc-42d5-92b5-a57c75f19d72" providerId="ADAL" clId="{2D7C38AC-F98C-4149-8577-3F2F62F702B9}" dt="2022-09-07T10:47:14.223" v="8625"/>
          <ac:picMkLst>
            <pc:docMk/>
            <pc:sldMk cId="634427512" sldId="4262"/>
            <ac:picMk id="12" creationId="{F3D6180A-F4D6-4C78-BE06-AD5097A3CCD7}"/>
          </ac:picMkLst>
        </pc:picChg>
      </pc:sldChg>
      <pc:sldChg chg="addSp delSp modSp add modAnim modNotesTx">
        <pc:chgData name="Bård Ramberg" userId="0a621a5d-6bbc-42d5-92b5-a57c75f19d72" providerId="ADAL" clId="{2D7C38AC-F98C-4149-8577-3F2F62F702B9}" dt="2022-09-08T08:20:38.437" v="9314" actId="20577"/>
        <pc:sldMkLst>
          <pc:docMk/>
          <pc:sldMk cId="2176198047" sldId="4263"/>
        </pc:sldMkLst>
        <pc:spChg chg="add del">
          <ac:chgData name="Bård Ramberg" userId="0a621a5d-6bbc-42d5-92b5-a57c75f19d72" providerId="ADAL" clId="{2D7C38AC-F98C-4149-8577-3F2F62F702B9}" dt="2022-09-07T11:17:53.500" v="8853" actId="931"/>
          <ac:spMkLst>
            <pc:docMk/>
            <pc:sldMk cId="2176198047" sldId="4263"/>
            <ac:spMk id="9" creationId="{C5162386-2483-4468-8016-9D5B347EEC02}"/>
          </ac:spMkLst>
        </pc:spChg>
        <pc:picChg chg="del mod">
          <ac:chgData name="Bård Ramberg" userId="0a621a5d-6bbc-42d5-92b5-a57c75f19d72" providerId="ADAL" clId="{2D7C38AC-F98C-4149-8577-3F2F62F702B9}" dt="2022-09-07T11:19:23.578" v="8870" actId="478"/>
          <ac:picMkLst>
            <pc:docMk/>
            <pc:sldMk cId="2176198047" sldId="4263"/>
            <ac:picMk id="3" creationId="{62B4C642-B338-4E8F-AA1E-3570483F8EC1}"/>
          </ac:picMkLst>
        </pc:picChg>
        <pc:picChg chg="add del mod ord">
          <ac:chgData name="Bård Ramberg" userId="0a621a5d-6bbc-42d5-92b5-a57c75f19d72" providerId="ADAL" clId="{2D7C38AC-F98C-4149-8577-3F2F62F702B9}" dt="2022-09-07T11:17:53.500" v="8853" actId="931"/>
          <ac:picMkLst>
            <pc:docMk/>
            <pc:sldMk cId="2176198047" sldId="4263"/>
            <ac:picMk id="4" creationId="{70228853-9FDF-46D0-869E-F139ED6338BB}"/>
          </ac:picMkLst>
        </pc:picChg>
        <pc:picChg chg="add">
          <ac:chgData name="Bård Ramberg" userId="0a621a5d-6bbc-42d5-92b5-a57c75f19d72" providerId="ADAL" clId="{2D7C38AC-F98C-4149-8577-3F2F62F702B9}" dt="2022-09-07T11:21:45.333" v="8871"/>
          <ac:picMkLst>
            <pc:docMk/>
            <pc:sldMk cId="2176198047" sldId="4263"/>
            <ac:picMk id="6" creationId="{78054D7D-679B-4061-BCBE-3A0BF17FFF32}"/>
          </ac:picMkLst>
        </pc:picChg>
        <pc:picChg chg="add del mod">
          <ac:chgData name="Bård Ramberg" userId="0a621a5d-6bbc-42d5-92b5-a57c75f19d72" providerId="ADAL" clId="{2D7C38AC-F98C-4149-8577-3F2F62F702B9}" dt="2022-09-07T11:19:11.841" v="8869" actId="478"/>
          <ac:picMkLst>
            <pc:docMk/>
            <pc:sldMk cId="2176198047" sldId="4263"/>
            <ac:picMk id="7" creationId="{6456C78C-117B-4F05-95A5-D1BAF7E340AA}"/>
          </ac:picMkLst>
        </pc:picChg>
        <pc:picChg chg="add del mod">
          <ac:chgData name="Bård Ramberg" userId="0a621a5d-6bbc-42d5-92b5-a57c75f19d72" providerId="ADAL" clId="{2D7C38AC-F98C-4149-8577-3F2F62F702B9}" dt="2022-09-07T11:22:12.511" v="8875" actId="478"/>
          <ac:picMkLst>
            <pc:docMk/>
            <pc:sldMk cId="2176198047" sldId="4263"/>
            <ac:picMk id="8" creationId="{B128573A-29ED-42B1-B0CC-68F4C11120FE}"/>
          </ac:picMkLst>
        </pc:picChg>
        <pc:picChg chg="add del mod">
          <ac:chgData name="Bård Ramberg" userId="0a621a5d-6bbc-42d5-92b5-a57c75f19d72" providerId="ADAL" clId="{2D7C38AC-F98C-4149-8577-3F2F62F702B9}" dt="2022-09-07T11:22:56.210" v="8879" actId="478"/>
          <ac:picMkLst>
            <pc:docMk/>
            <pc:sldMk cId="2176198047" sldId="4263"/>
            <ac:picMk id="10" creationId="{0D578449-3D66-4EF4-A1C2-EDF9E0E2EACD}"/>
          </ac:picMkLst>
        </pc:picChg>
        <pc:picChg chg="add mod">
          <ac:chgData name="Bård Ramberg" userId="0a621a5d-6bbc-42d5-92b5-a57c75f19d72" providerId="ADAL" clId="{2D7C38AC-F98C-4149-8577-3F2F62F702B9}" dt="2022-09-07T11:23:32.647" v="8888" actId="1076"/>
          <ac:picMkLst>
            <pc:docMk/>
            <pc:sldMk cId="2176198047" sldId="4263"/>
            <ac:picMk id="11" creationId="{D4CF8962-BC1F-48E2-A688-91DC53E0B002}"/>
          </ac:picMkLst>
        </pc:picChg>
      </pc:sldChg>
      <pc:sldChg chg="add del">
        <pc:chgData name="Bård Ramberg" userId="0a621a5d-6bbc-42d5-92b5-a57c75f19d72" providerId="ADAL" clId="{2D7C38AC-F98C-4149-8577-3F2F62F702B9}" dt="2022-09-07T11:11:55.294" v="8838" actId="2696"/>
        <pc:sldMkLst>
          <pc:docMk/>
          <pc:sldMk cId="3803015648" sldId="4263"/>
        </pc:sldMkLst>
      </pc:sldChg>
      <pc:sldMasterChg chg="delSldLayout">
        <pc:chgData name="Bård Ramberg" userId="0a621a5d-6bbc-42d5-92b5-a57c75f19d72" providerId="ADAL" clId="{2D7C38AC-F98C-4149-8577-3F2F62F702B9}" dt="2022-09-07T17:51:10.250" v="8953" actId="2696"/>
        <pc:sldMasterMkLst>
          <pc:docMk/>
          <pc:sldMasterMk cId="1220442406" sldId="2147483660"/>
        </pc:sldMasterMkLst>
        <pc:sldLayoutChg chg="del">
          <pc:chgData name="Bård Ramberg" userId="0a621a5d-6bbc-42d5-92b5-a57c75f19d72" providerId="ADAL" clId="{2D7C38AC-F98C-4149-8577-3F2F62F702B9}" dt="2022-09-07T17:51:10.250" v="8953" actId="2696"/>
          <pc:sldLayoutMkLst>
            <pc:docMk/>
            <pc:sldMasterMk cId="1220442406" sldId="2147483660"/>
            <pc:sldLayoutMk cId="878127202" sldId="2147483677"/>
          </pc:sldLayoutMkLst>
        </pc:sldLayoutChg>
      </pc:sldMasterChg>
    </pc:docChg>
  </pc:docChgLst>
  <pc:docChgLst>
    <pc:chgData name="Bård Ramberg" userId="S::bra@svk.no::0a621a5d-6bbc-42d5-92b5-a57c75f19d72" providerId="AD" clId="Web-{F6BBEBE9-659A-4824-A8FC-C825610B2ABA}"/>
    <pc:docChg chg="modSld">
      <pc:chgData name="Bård Ramberg" userId="S::bra@svk.no::0a621a5d-6bbc-42d5-92b5-a57c75f19d72" providerId="AD" clId="Web-{F6BBEBE9-659A-4824-A8FC-C825610B2ABA}" dt="2022-09-06T09:50:29.587" v="37" actId="20577"/>
      <pc:docMkLst>
        <pc:docMk/>
      </pc:docMkLst>
      <pc:sldChg chg="modSp">
        <pc:chgData name="Bård Ramberg" userId="S::bra@svk.no::0a621a5d-6bbc-42d5-92b5-a57c75f19d72" providerId="AD" clId="Web-{F6BBEBE9-659A-4824-A8FC-C825610B2ABA}" dt="2022-09-06T09:50:29.587" v="37" actId="20577"/>
        <pc:sldMkLst>
          <pc:docMk/>
          <pc:sldMk cId="4011991161" sldId="4260"/>
        </pc:sldMkLst>
        <pc:spChg chg="mod">
          <ac:chgData name="Bård Ramberg" userId="S::bra@svk.no::0a621a5d-6bbc-42d5-92b5-a57c75f19d72" providerId="AD" clId="Web-{F6BBEBE9-659A-4824-A8FC-C825610B2ABA}" dt="2022-09-06T09:50:29.587" v="37" actId="20577"/>
          <ac:spMkLst>
            <pc:docMk/>
            <pc:sldMk cId="4011991161" sldId="4260"/>
            <ac:spMk id="3" creationId="{F4431E9E-4525-4069-BE9F-A0FF4DE10CB4}"/>
          </ac:spMkLst>
        </pc:spChg>
      </pc:sldChg>
    </pc:docChg>
  </pc:docChgLst>
  <pc:docChgLst>
    <pc:chgData name="Bård Ramberg" userId="S::bra@svk.no::0a621a5d-6bbc-42d5-92b5-a57c75f19d72" providerId="AD" clId="Web-{6A566B9A-738C-4E41-A2AB-47E988EA3BBA}"/>
    <pc:docChg chg="addSld modSld sldOrd modSection">
      <pc:chgData name="Bård Ramberg" userId="S::bra@svk.no::0a621a5d-6bbc-42d5-92b5-a57c75f19d72" providerId="AD" clId="Web-{6A566B9A-738C-4E41-A2AB-47E988EA3BBA}" dt="2022-09-06T10:02:29.582" v="160" actId="1076"/>
      <pc:docMkLst>
        <pc:docMk/>
      </pc:docMkLst>
      <pc:sldChg chg="modNotes">
        <pc:chgData name="Bård Ramberg" userId="S::bra@svk.no::0a621a5d-6bbc-42d5-92b5-a57c75f19d72" providerId="AD" clId="Web-{6A566B9A-738C-4E41-A2AB-47E988EA3BBA}" dt="2022-09-06T09:53:25.968" v="96"/>
        <pc:sldMkLst>
          <pc:docMk/>
          <pc:sldMk cId="813702059" sldId="262"/>
        </pc:sldMkLst>
      </pc:sldChg>
      <pc:sldChg chg="modSp">
        <pc:chgData name="Bård Ramberg" userId="S::bra@svk.no::0a621a5d-6bbc-42d5-92b5-a57c75f19d72" providerId="AD" clId="Web-{6A566B9A-738C-4E41-A2AB-47E988EA3BBA}" dt="2022-09-06T10:02:29.582" v="160" actId="1076"/>
        <pc:sldMkLst>
          <pc:docMk/>
          <pc:sldMk cId="1853708277" sldId="263"/>
        </pc:sldMkLst>
        <pc:spChg chg="mod">
          <ac:chgData name="Bård Ramberg" userId="S::bra@svk.no::0a621a5d-6bbc-42d5-92b5-a57c75f19d72" providerId="AD" clId="Web-{6A566B9A-738C-4E41-A2AB-47E988EA3BBA}" dt="2022-09-06T10:02:25.831" v="159" actId="1076"/>
          <ac:spMkLst>
            <pc:docMk/>
            <pc:sldMk cId="1853708277" sldId="263"/>
            <ac:spMk id="3" creationId="{B63B7A57-2067-41C8-B563-78615D0E6D60}"/>
          </ac:spMkLst>
        </pc:spChg>
        <pc:spChg chg="mod">
          <ac:chgData name="Bård Ramberg" userId="S::bra@svk.no::0a621a5d-6bbc-42d5-92b5-a57c75f19d72" providerId="AD" clId="Web-{6A566B9A-738C-4E41-A2AB-47E988EA3BBA}" dt="2022-09-06T10:02:29.582" v="160" actId="1076"/>
          <ac:spMkLst>
            <pc:docMk/>
            <pc:sldMk cId="1853708277" sldId="263"/>
            <ac:spMk id="4" creationId="{D09B6A77-54C0-4C71-B5EE-B371C5A1E2D6}"/>
          </ac:spMkLst>
        </pc:spChg>
      </pc:sldChg>
      <pc:sldChg chg="ord">
        <pc:chgData name="Bård Ramberg" userId="S::bra@svk.no::0a621a5d-6bbc-42d5-92b5-a57c75f19d72" providerId="AD" clId="Web-{6A566B9A-738C-4E41-A2AB-47E988EA3BBA}" dt="2022-09-06T09:58:00.283" v="97"/>
        <pc:sldMkLst>
          <pc:docMk/>
          <pc:sldMk cId="3462228054" sldId="4219"/>
        </pc:sldMkLst>
      </pc:sldChg>
      <pc:sldChg chg="delSp modSp">
        <pc:chgData name="Bård Ramberg" userId="S::bra@svk.no::0a621a5d-6bbc-42d5-92b5-a57c75f19d72" providerId="AD" clId="Web-{6A566B9A-738C-4E41-A2AB-47E988EA3BBA}" dt="2022-09-06T10:01:28.328" v="155"/>
        <pc:sldMkLst>
          <pc:docMk/>
          <pc:sldMk cId="1408992217" sldId="4241"/>
        </pc:sldMkLst>
        <pc:spChg chg="mod">
          <ac:chgData name="Bård Ramberg" userId="S::bra@svk.no::0a621a5d-6bbc-42d5-92b5-a57c75f19d72" providerId="AD" clId="Web-{6A566B9A-738C-4E41-A2AB-47E988EA3BBA}" dt="2022-09-06T10:01:15.170" v="154" actId="20577"/>
          <ac:spMkLst>
            <pc:docMk/>
            <pc:sldMk cId="1408992217" sldId="4241"/>
            <ac:spMk id="2" creationId="{4AC49255-4669-4A6D-826E-1A651BE97A85}"/>
          </ac:spMkLst>
        </pc:spChg>
        <pc:spChg chg="mod">
          <ac:chgData name="Bård Ramberg" userId="S::bra@svk.no::0a621a5d-6bbc-42d5-92b5-a57c75f19d72" providerId="AD" clId="Web-{6A566B9A-738C-4E41-A2AB-47E988EA3BBA}" dt="2022-09-06T10:00:52.060" v="148" actId="20577"/>
          <ac:spMkLst>
            <pc:docMk/>
            <pc:sldMk cId="1408992217" sldId="4241"/>
            <ac:spMk id="3" creationId="{F43E22EB-6B1E-445B-8D7D-B9D53608A938}"/>
          </ac:spMkLst>
        </pc:spChg>
        <pc:picChg chg="del">
          <ac:chgData name="Bård Ramberg" userId="S::bra@svk.no::0a621a5d-6bbc-42d5-92b5-a57c75f19d72" providerId="AD" clId="Web-{6A566B9A-738C-4E41-A2AB-47E988EA3BBA}" dt="2022-09-06T10:01:28.328" v="155"/>
          <ac:picMkLst>
            <pc:docMk/>
            <pc:sldMk cId="1408992217" sldId="4241"/>
            <ac:picMk id="10" creationId="{FEAA1768-AED5-43F5-99CD-DC1E915AB0A8}"/>
          </ac:picMkLst>
        </pc:picChg>
      </pc:sldChg>
      <pc:sldChg chg="modSp new">
        <pc:chgData name="Bård Ramberg" userId="S::bra@svk.no::0a621a5d-6bbc-42d5-92b5-a57c75f19d72" providerId="AD" clId="Web-{6A566B9A-738C-4E41-A2AB-47E988EA3BBA}" dt="2022-09-06T09:58:26.737" v="126" actId="20577"/>
        <pc:sldMkLst>
          <pc:docMk/>
          <pc:sldMk cId="3299121762" sldId="4261"/>
        </pc:sldMkLst>
        <pc:spChg chg="mod">
          <ac:chgData name="Bård Ramberg" userId="S::bra@svk.no::0a621a5d-6bbc-42d5-92b5-a57c75f19d72" providerId="AD" clId="Web-{6A566B9A-738C-4E41-A2AB-47E988EA3BBA}" dt="2022-09-06T09:58:26.737" v="126" actId="20577"/>
          <ac:spMkLst>
            <pc:docMk/>
            <pc:sldMk cId="3299121762" sldId="4261"/>
            <ac:spMk id="2" creationId="{E4A742C8-96BD-243C-1592-00E64377B85B}"/>
          </ac:spMkLst>
        </pc:spChg>
      </pc:sldChg>
    </pc:docChg>
  </pc:docChgLst>
  <pc:docChgLst>
    <pc:chgData name="Bård Ramberg" userId="S::bra@svk.no::0a621a5d-6bbc-42d5-92b5-a57c75f19d72" providerId="AD" clId="Web-{325D70F0-F6A2-4364-A1E3-7407FC0D89DD}"/>
    <pc:docChg chg="modSld">
      <pc:chgData name="Bård Ramberg" userId="S::bra@svk.no::0a621a5d-6bbc-42d5-92b5-a57c75f19d72" providerId="AD" clId="Web-{325D70F0-F6A2-4364-A1E3-7407FC0D89DD}" dt="2022-09-01T08:03:18.794" v="1" actId="20577"/>
      <pc:docMkLst>
        <pc:docMk/>
      </pc:docMkLst>
      <pc:sldChg chg="modSp">
        <pc:chgData name="Bård Ramberg" userId="S::bra@svk.no::0a621a5d-6bbc-42d5-92b5-a57c75f19d72" providerId="AD" clId="Web-{325D70F0-F6A2-4364-A1E3-7407FC0D89DD}" dt="2022-09-01T08:03:18.794" v="1" actId="20577"/>
        <pc:sldMkLst>
          <pc:docMk/>
          <pc:sldMk cId="2146893079" sldId="269"/>
        </pc:sldMkLst>
        <pc:spChg chg="mod">
          <ac:chgData name="Bård Ramberg" userId="S::bra@svk.no::0a621a5d-6bbc-42d5-92b5-a57c75f19d72" providerId="AD" clId="Web-{325D70F0-F6A2-4364-A1E3-7407FC0D89DD}" dt="2022-09-01T08:03:18.794" v="1" actId="20577"/>
          <ac:spMkLst>
            <pc:docMk/>
            <pc:sldMk cId="2146893079" sldId="269"/>
            <ac:spMk id="2" creationId="{E7E7FEE1-E0E8-4255-BDD8-99A4DFCC8B51}"/>
          </ac:spMkLst>
        </pc:spChg>
      </pc:sldChg>
    </pc:docChg>
  </pc:docChgLst>
  <pc:docChgLst>
    <pc:chgData name="Bård Ramberg" userId="S::bra@svk.no::0a621a5d-6bbc-42d5-92b5-a57c75f19d72" providerId="AD" clId="Web-{80BF5772-8E3D-4611-ABAD-972693E68C1B}"/>
    <pc:docChg chg="modSld">
      <pc:chgData name="Bård Ramberg" userId="S::bra@svk.no::0a621a5d-6bbc-42d5-92b5-a57c75f19d72" providerId="AD" clId="Web-{80BF5772-8E3D-4611-ABAD-972693E68C1B}" dt="2022-09-07T18:25:57.559" v="233" actId="20577"/>
      <pc:docMkLst>
        <pc:docMk/>
      </pc:docMkLst>
      <pc:sldChg chg="modNotes">
        <pc:chgData name="Bård Ramberg" userId="S::bra@svk.no::0a621a5d-6bbc-42d5-92b5-a57c75f19d72" providerId="AD" clId="Web-{80BF5772-8E3D-4611-ABAD-972693E68C1B}" dt="2022-09-07T18:23:10.578" v="150"/>
        <pc:sldMkLst>
          <pc:docMk/>
          <pc:sldMk cId="813702059" sldId="262"/>
        </pc:sldMkLst>
      </pc:sldChg>
      <pc:sldChg chg="modSp modNotes">
        <pc:chgData name="Bård Ramberg" userId="S::bra@svk.no::0a621a5d-6bbc-42d5-92b5-a57c75f19d72" providerId="AD" clId="Web-{80BF5772-8E3D-4611-ABAD-972693E68C1B}" dt="2022-09-07T18:25:18.822" v="231" actId="20577"/>
        <pc:sldMkLst>
          <pc:docMk/>
          <pc:sldMk cId="2179162988" sldId="2141"/>
        </pc:sldMkLst>
        <pc:spChg chg="mod">
          <ac:chgData name="Bård Ramberg" userId="S::bra@svk.no::0a621a5d-6bbc-42d5-92b5-a57c75f19d72" providerId="AD" clId="Web-{80BF5772-8E3D-4611-ABAD-972693E68C1B}" dt="2022-09-07T18:25:18.822" v="231" actId="20577"/>
          <ac:spMkLst>
            <pc:docMk/>
            <pc:sldMk cId="2179162988" sldId="2141"/>
            <ac:spMk id="2" creationId="{FE72F624-0D43-402E-A03D-BACCBD1883DB}"/>
          </ac:spMkLst>
        </pc:spChg>
      </pc:sldChg>
      <pc:sldChg chg="modSp">
        <pc:chgData name="Bård Ramberg" userId="S::bra@svk.no::0a621a5d-6bbc-42d5-92b5-a57c75f19d72" providerId="AD" clId="Web-{80BF5772-8E3D-4611-ABAD-972693E68C1B}" dt="2022-09-07T18:24:22.880" v="158" actId="20577"/>
        <pc:sldMkLst>
          <pc:docMk/>
          <pc:sldMk cId="759547823" sldId="4253"/>
        </pc:sldMkLst>
        <pc:spChg chg="mod">
          <ac:chgData name="Bård Ramberg" userId="S::bra@svk.no::0a621a5d-6bbc-42d5-92b5-a57c75f19d72" providerId="AD" clId="Web-{80BF5772-8E3D-4611-ABAD-972693E68C1B}" dt="2022-09-07T18:24:22.880" v="158" actId="20577"/>
          <ac:spMkLst>
            <pc:docMk/>
            <pc:sldMk cId="759547823" sldId="4253"/>
            <ac:spMk id="2" creationId="{BFF754A0-8F83-46F3-A2F7-852DD1F38022}"/>
          </ac:spMkLst>
        </pc:spChg>
      </pc:sldChg>
      <pc:sldChg chg="modSp">
        <pc:chgData name="Bård Ramberg" userId="S::bra@svk.no::0a621a5d-6bbc-42d5-92b5-a57c75f19d72" providerId="AD" clId="Web-{80BF5772-8E3D-4611-ABAD-972693E68C1B}" dt="2022-09-07T18:25:57.559" v="233" actId="20577"/>
        <pc:sldMkLst>
          <pc:docMk/>
          <pc:sldMk cId="2733847622" sldId="4254"/>
        </pc:sldMkLst>
        <pc:spChg chg="mod">
          <ac:chgData name="Bård Ramberg" userId="S::bra@svk.no::0a621a5d-6bbc-42d5-92b5-a57c75f19d72" providerId="AD" clId="Web-{80BF5772-8E3D-4611-ABAD-972693E68C1B}" dt="2022-09-07T18:25:57.559" v="233" actId="20577"/>
          <ac:spMkLst>
            <pc:docMk/>
            <pc:sldMk cId="2733847622" sldId="4254"/>
            <ac:spMk id="3" creationId="{46F34C60-B878-4A55-885A-565E69C5FA49}"/>
          </ac:spMkLst>
        </pc:spChg>
      </pc:sldChg>
      <pc:sldChg chg="modSp">
        <pc:chgData name="Bård Ramberg" userId="S::bra@svk.no::0a621a5d-6bbc-42d5-92b5-a57c75f19d72" providerId="AD" clId="Web-{80BF5772-8E3D-4611-ABAD-972693E68C1B}" dt="2022-09-07T18:23:31.845" v="157" actId="20577"/>
        <pc:sldMkLst>
          <pc:docMk/>
          <pc:sldMk cId="1016603530" sldId="4255"/>
        </pc:sldMkLst>
        <pc:spChg chg="mod">
          <ac:chgData name="Bård Ramberg" userId="S::bra@svk.no::0a621a5d-6bbc-42d5-92b5-a57c75f19d72" providerId="AD" clId="Web-{80BF5772-8E3D-4611-ABAD-972693E68C1B}" dt="2022-09-07T18:23:31.845" v="157" actId="20577"/>
          <ac:spMkLst>
            <pc:docMk/>
            <pc:sldMk cId="1016603530" sldId="4255"/>
            <ac:spMk id="3" creationId="{822E3BC7-9045-4E96-89F1-714CDE600009}"/>
          </ac:spMkLst>
        </pc:spChg>
      </pc:sldChg>
      <pc:sldChg chg="modNotes">
        <pc:chgData name="Bård Ramberg" userId="S::bra@svk.no::0a621a5d-6bbc-42d5-92b5-a57c75f19d72" providerId="AD" clId="Web-{80BF5772-8E3D-4611-ABAD-972693E68C1B}" dt="2022-09-07T18:22:16.653" v="6"/>
        <pc:sldMkLst>
          <pc:docMk/>
          <pc:sldMk cId="2176198047" sldId="4263"/>
        </pc:sldMkLst>
      </pc:sldChg>
    </pc:docChg>
  </pc:docChgLst>
  <pc:docChgLst>
    <pc:chgData name="Bård Ramberg" userId="S::bra@svk.no::0a621a5d-6bbc-42d5-92b5-a57c75f19d72" providerId="AD" clId="Web-{289A754E-CF4E-43C4-BB70-3ECB9DF0C460}"/>
    <pc:docChg chg="addSld">
      <pc:chgData name="Bård Ramberg" userId="S::bra@svk.no::0a621a5d-6bbc-42d5-92b5-a57c75f19d72" providerId="AD" clId="Web-{289A754E-CF4E-43C4-BB70-3ECB9DF0C460}" dt="2022-08-24T06:25:42.776" v="0"/>
      <pc:docMkLst>
        <pc:docMk/>
      </pc:docMkLst>
      <pc:sldChg chg="new">
        <pc:chgData name="Bård Ramberg" userId="S::bra@svk.no::0a621a5d-6bbc-42d5-92b5-a57c75f19d72" providerId="AD" clId="Web-{289A754E-CF4E-43C4-BB70-3ECB9DF0C460}" dt="2022-08-24T06:25:42.776" v="0"/>
        <pc:sldMkLst>
          <pc:docMk/>
          <pc:sldMk cId="2019546143" sldId="264"/>
        </pc:sldMkLst>
      </pc:sldChg>
    </pc:docChg>
  </pc:docChgLst>
  <pc:docChgLst>
    <pc:chgData name="Gjestebruker" userId="S::urn:spo:anon#b08a663c2d342a488837585410b177fd29476b0db8fa107c739b545d3361a20f::" providerId="AD" clId="Web-{8CCD7168-DEEE-4A98-9DE6-F8D979622290}"/>
    <pc:docChg chg="modSld">
      <pc:chgData name="Gjestebruker" userId="S::urn:spo:anon#b08a663c2d342a488837585410b177fd29476b0db8fa107c739b545d3361a20f::" providerId="AD" clId="Web-{8CCD7168-DEEE-4A98-9DE6-F8D979622290}" dt="2022-08-24T07:36:44.510" v="23" actId="20577"/>
      <pc:docMkLst>
        <pc:docMk/>
      </pc:docMkLst>
      <pc:sldChg chg="modSp">
        <pc:chgData name="Gjestebruker" userId="S::urn:spo:anon#b08a663c2d342a488837585410b177fd29476b0db8fa107c739b545d3361a20f::" providerId="AD" clId="Web-{8CCD7168-DEEE-4A98-9DE6-F8D979622290}" dt="2022-08-24T07:36:44.510" v="23" actId="20577"/>
        <pc:sldMkLst>
          <pc:docMk/>
          <pc:sldMk cId="4188937990" sldId="256"/>
        </pc:sldMkLst>
        <pc:spChg chg="mod">
          <ac:chgData name="Gjestebruker" userId="S::urn:spo:anon#b08a663c2d342a488837585410b177fd29476b0db8fa107c739b545d3361a20f::" providerId="AD" clId="Web-{8CCD7168-DEEE-4A98-9DE6-F8D979622290}" dt="2022-08-24T07:36:44.510" v="23" actId="20577"/>
          <ac:spMkLst>
            <pc:docMk/>
            <pc:sldMk cId="4188937990" sldId="256"/>
            <ac:spMk id="5" creationId="{9AFD2F63-5C8B-4E6E-B4B2-2158549904B7}"/>
          </ac:spMkLst>
        </pc:spChg>
      </pc:sldChg>
    </pc:docChg>
  </pc:docChgLst>
  <pc:docChgLst>
    <pc:chgData name="Bård Ramberg" userId="S::bra@svk.no::0a621a5d-6bbc-42d5-92b5-a57c75f19d72" providerId="AD" clId="Web-{8FB53850-ADF5-46DE-A179-20F9C3A23375}"/>
    <pc:docChg chg="modSld">
      <pc:chgData name="Bård Ramberg" userId="S::bra@svk.no::0a621a5d-6bbc-42d5-92b5-a57c75f19d72" providerId="AD" clId="Web-{8FB53850-ADF5-46DE-A179-20F9C3A23375}" dt="2022-09-07T16:53:23.108" v="11" actId="20577"/>
      <pc:docMkLst>
        <pc:docMk/>
      </pc:docMkLst>
      <pc:sldChg chg="modSp">
        <pc:chgData name="Bård Ramberg" userId="S::bra@svk.no::0a621a5d-6bbc-42d5-92b5-a57c75f19d72" providerId="AD" clId="Web-{8FB53850-ADF5-46DE-A179-20F9C3A23375}" dt="2022-09-07T16:53:23.108" v="11" actId="20577"/>
        <pc:sldMkLst>
          <pc:docMk/>
          <pc:sldMk cId="2733847622" sldId="4254"/>
        </pc:sldMkLst>
        <pc:spChg chg="mod">
          <ac:chgData name="Bård Ramberg" userId="S::bra@svk.no::0a621a5d-6bbc-42d5-92b5-a57c75f19d72" providerId="AD" clId="Web-{8FB53850-ADF5-46DE-A179-20F9C3A23375}" dt="2022-09-07T16:53:23.108" v="11" actId="20577"/>
          <ac:spMkLst>
            <pc:docMk/>
            <pc:sldMk cId="2733847622" sldId="4254"/>
            <ac:spMk id="3" creationId="{46F34C60-B878-4A55-885A-565E69C5FA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6CC7D-52C9-4117-A52B-479A673766F1}" type="datetimeFigureOut">
              <a:rPr lang="nb-NO" smtClean="0"/>
              <a:t>08.09.2022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25E59-6EE3-4BEA-9A25-1039C1B37C25}" type="slidenum">
              <a:rPr lang="nb-NO" smtClean="0"/>
              <a:t>‹#›</a:t>
            </a:fld>
            <a:endParaRPr lang="nb-NO"/>
          </a:p>
        </p:txBody>
      </p:sp>
    </p:spTree>
    <p:extLst>
      <p:ext uri="{BB962C8B-B14F-4D97-AF65-F5344CB8AC3E}">
        <p14:creationId xmlns:p14="http://schemas.microsoft.com/office/powerpoint/2010/main" val="352163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2</a:t>
            </a:fld>
            <a:endParaRPr lang="nb-NO"/>
          </a:p>
        </p:txBody>
      </p:sp>
    </p:spTree>
    <p:extLst>
      <p:ext uri="{BB962C8B-B14F-4D97-AF65-F5344CB8AC3E}">
        <p14:creationId xmlns:p14="http://schemas.microsoft.com/office/powerpoint/2010/main" val="232790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21EDB9B-A2A5-459A-B51D-6B491414FEB5}" type="slidenum">
              <a:rPr lang="nb-NO" smtClean="0"/>
              <a:t>12</a:t>
            </a:fld>
            <a:endParaRPr lang="nb-NO"/>
          </a:p>
        </p:txBody>
      </p:sp>
    </p:spTree>
    <p:extLst>
      <p:ext uri="{BB962C8B-B14F-4D97-AF65-F5344CB8AC3E}">
        <p14:creationId xmlns:p14="http://schemas.microsoft.com/office/powerpoint/2010/main" val="426949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Om aldersvennlige boliger og bomiljø: </a:t>
            </a:r>
          </a:p>
          <a:p>
            <a:pPr marL="171450" indent="-171450">
              <a:buFontTx/>
              <a:buChar char="-"/>
            </a:pPr>
            <a:r>
              <a:rPr lang="nb-NO"/>
              <a:t>et nasjonalt prosjekt via husbanken for små og mellomstore kommuner</a:t>
            </a:r>
          </a:p>
          <a:p>
            <a:pPr marL="171450" indent="-171450">
              <a:buFontTx/>
              <a:buChar char="-"/>
            </a:pPr>
            <a:r>
              <a:rPr lang="nb-NO"/>
              <a:t>Kommunen har organisert en del tiltak som omhandler bolig i forskjellige planer under prosjektet</a:t>
            </a:r>
          </a:p>
          <a:p>
            <a:pPr marL="171450" indent="-171450">
              <a:buFontTx/>
              <a:buChar char="-"/>
            </a:pPr>
            <a:endParaRPr lang="nb-NO"/>
          </a:p>
          <a:p>
            <a:pPr marL="171450" indent="-171450">
              <a:buFontTx/>
              <a:buChar char="-"/>
            </a:pPr>
            <a:endParaRPr lang="nb-NO"/>
          </a:p>
          <a:p>
            <a:r>
              <a:rPr lang="nb-NO"/>
              <a:t>2 målsetninger med undersøkelsen:</a:t>
            </a:r>
          </a:p>
          <a:p>
            <a:pPr marL="628650" lvl="1" indent="-171450">
              <a:buFont typeface="Arial" panose="020B0604020202020204" pitchFamily="34" charset="0"/>
              <a:buChar char="•"/>
            </a:pPr>
            <a:r>
              <a:rPr lang="nb-NO"/>
              <a:t>Skaffe mer innsikt i innbyggeres ønsker og forventninger om bolig når de blir eldre</a:t>
            </a:r>
          </a:p>
          <a:p>
            <a:pPr marL="628650" lvl="1" indent="-171450">
              <a:buFont typeface="Arial" panose="020B0604020202020204" pitchFamily="34" charset="0"/>
              <a:buChar char="•"/>
            </a:pPr>
            <a:r>
              <a:rPr lang="nb-NO"/>
              <a:t>Øke bevisstheten blant innbyggere om at man bør begynne å tenke aldersvennlig bolig tidligere</a:t>
            </a:r>
          </a:p>
          <a:p>
            <a:pPr marL="171450" indent="-171450">
              <a:buFontTx/>
              <a:buChar char="-"/>
            </a:pPr>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14</a:t>
            </a:fld>
            <a:endParaRPr lang="nb-NO"/>
          </a:p>
        </p:txBody>
      </p:sp>
    </p:spTree>
    <p:extLst>
      <p:ext uri="{BB962C8B-B14F-4D97-AF65-F5344CB8AC3E}">
        <p14:creationId xmlns:p14="http://schemas.microsoft.com/office/powerpoint/2010/main" val="3638142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Kort oppsummert om respondentene:</a:t>
            </a:r>
          </a:p>
          <a:p>
            <a:pPr marL="171450" indent="-171450">
              <a:buFontTx/>
              <a:buChar char="-"/>
            </a:pPr>
            <a:r>
              <a:rPr lang="nb-NO"/>
              <a:t>Mange fler kvinner enn menn. Kvinner tenker lengre fremover?</a:t>
            </a:r>
          </a:p>
          <a:p>
            <a:pPr marL="171450" indent="-171450">
              <a:buFontTx/>
              <a:buChar char="-"/>
            </a:pPr>
            <a:r>
              <a:rPr lang="nb-NO"/>
              <a:t>Geografisk representativ fordeling i forhold til innbyggertall?</a:t>
            </a:r>
          </a:p>
        </p:txBody>
      </p:sp>
      <p:sp>
        <p:nvSpPr>
          <p:cNvPr id="4" name="Plassholder for lysbildenummer 3"/>
          <p:cNvSpPr>
            <a:spLocks noGrp="1"/>
          </p:cNvSpPr>
          <p:nvPr>
            <p:ph type="sldNum" sz="quarter" idx="5"/>
          </p:nvPr>
        </p:nvSpPr>
        <p:spPr/>
        <p:txBody>
          <a:bodyPr/>
          <a:lstStyle/>
          <a:p>
            <a:fld id="{B3F25E59-6EE3-4BEA-9A25-1039C1B37C25}" type="slidenum">
              <a:rPr lang="nb-NO" smtClean="0"/>
              <a:t>15</a:t>
            </a:fld>
            <a:endParaRPr lang="nb-NO"/>
          </a:p>
        </p:txBody>
      </p:sp>
    </p:spTree>
    <p:extLst>
      <p:ext uri="{BB962C8B-B14F-4D97-AF65-F5344CB8AC3E}">
        <p14:creationId xmlns:p14="http://schemas.microsoft.com/office/powerpoint/2010/main" val="361019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17</a:t>
            </a:fld>
            <a:endParaRPr lang="nb-NO"/>
          </a:p>
        </p:txBody>
      </p:sp>
    </p:spTree>
    <p:extLst>
      <p:ext uri="{BB962C8B-B14F-4D97-AF65-F5344CB8AC3E}">
        <p14:creationId xmlns:p14="http://schemas.microsoft.com/office/powerpoint/2010/main" val="19534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a:t>FLERE ØNSKER Å BO SENTRUMSNÆRT</a:t>
            </a:r>
            <a:r>
              <a:rPr lang="en-US"/>
              <a:t>​</a:t>
            </a:r>
            <a:br>
              <a:rPr lang="en-US"/>
            </a:br>
            <a:r>
              <a:rPr lang="nb-NO"/>
              <a:t>35% av respondentene i undersøkelsen bor i dag i selve Kirkenes, mens 45% sier de ønsker å bo I Kirkenes når de blir eldre. I rene tall betyr dette at 42 respondenter som bor andre steder enn Kirkenes ønsker å flytte dit på et tidspunkt. Av de som ikke bor i Kirkenes i dag, men som ønsker å bo der når de blir eldre fordeler de seg på kommunens andre tettsteder og bygder, bortsett fra Neiden, Bugøyfjord og Bugøynes. Ingen fra disse stedene oppga ønske om å flytte til Kirkenes.</a:t>
            </a:r>
            <a:r>
              <a:rPr lang="en-US"/>
              <a:t>​</a:t>
            </a:r>
          </a:p>
          <a:p>
            <a:pPr fontAlgn="base"/>
            <a:r>
              <a:rPr lang="nb-NO"/>
              <a:t>VI ØNSKER LITT ANDRE BOFORMER</a:t>
            </a:r>
            <a:r>
              <a:rPr lang="en-US"/>
              <a:t>​</a:t>
            </a:r>
            <a:br>
              <a:rPr lang="en-US"/>
            </a:br>
            <a:r>
              <a:rPr lang="nb-NO"/>
              <a:t>I undersøkelsen oppgir 299 at de bor i enebolig i dag, mens 116 (fordelt på alternativene «enebolig» og «den boligen jeg allerede bor i») sier de vil det når de blir eldre 30,5%, 134 respondenter,  oppgir at de ønsker å bo i fellesbolig / tun / bofelleskap. Det er en liten overvekt blant de som ønsker å flytte til Kirkenes, men mange ønsker også å bo andre steder med denne boformen.</a:t>
            </a:r>
            <a:r>
              <a:rPr lang="en-US"/>
              <a:t>​</a:t>
            </a:r>
          </a:p>
          <a:p>
            <a:pPr fontAlgn="base"/>
            <a:r>
              <a:rPr lang="nb-NO"/>
              <a:t>VI TRENGER IKKE NØDVENDIGVIS Å EIE</a:t>
            </a:r>
            <a:r>
              <a:rPr lang="en-US"/>
              <a:t>​</a:t>
            </a:r>
            <a:br>
              <a:rPr lang="en-US"/>
            </a:br>
            <a:r>
              <a:rPr lang="nb-NO"/>
              <a:t>92,7% av respondentene oppgir at de eier egen bolig i dag, mens bare 51% av de som eier i dag oppgir at de ønsker dette når de blir eldre.  </a:t>
            </a:r>
            <a:r>
              <a:rPr lang="en-US"/>
              <a:t>​</a:t>
            </a:r>
            <a:br>
              <a:rPr lang="en-US"/>
            </a:br>
            <a:r>
              <a:rPr lang="nb-NO"/>
              <a:t>Flere åpner for enten å leie, eller å ha en kombinasjonsløsning når de blir eldre.</a:t>
            </a:r>
            <a:r>
              <a:rPr lang="en-US"/>
              <a:t>​</a:t>
            </a:r>
          </a:p>
          <a:p>
            <a:pPr fontAlgn="base"/>
            <a:endParaRPr lang="en-US"/>
          </a:p>
          <a:p>
            <a:pPr fontAlgn="base"/>
            <a:r>
              <a:rPr lang="nb-NO"/>
              <a:t>INNBYGGERNE VET LITE OM STØTTEORDNINGER, MEN KAN KANSKJE BYGGE OM BOLIGEN</a:t>
            </a:r>
            <a:r>
              <a:rPr lang="en-US"/>
              <a:t>​</a:t>
            </a:r>
            <a:br>
              <a:rPr lang="en-US"/>
            </a:br>
            <a:r>
              <a:rPr lang="nb-NO"/>
              <a:t>87% av respondentene i undersøkelsen oppgir at de ikke kjenner til støtteordninger for ombygging. Det finnes i dag ordninger for dette i regi av husbanken, men kommunens opplevelse er at de i liten grad blir brukt.  Over halvparten av respondentene sier også at nåværende bolig enten ikke kan bygges om for å bli mer eldrevennlig, eller er usikker / vet ikke. Av de som sier at dagens bolig kan bygges om bor 80% i enebolig og på alle steder i kommunen. Av de som sier boligen kan bygges om sier 86,5% at de ikke kjenner til støtteordninger for ombygging. </a:t>
            </a:r>
            <a:r>
              <a:rPr lang="en-US"/>
              <a:t>​</a:t>
            </a:r>
          </a:p>
          <a:p>
            <a:pPr fontAlgn="base"/>
            <a:endParaRPr lang="en-US"/>
          </a:p>
          <a:p>
            <a:pPr fontAlgn="base"/>
            <a:r>
              <a:rPr lang="nb-NO"/>
              <a:t>HVA LEGGER VI MEST VEKT PÅ HVIS VI SKAL BYTTE BOLIG?</a:t>
            </a:r>
            <a:r>
              <a:rPr lang="en-US"/>
              <a:t>​</a:t>
            </a:r>
            <a:br>
              <a:rPr lang="en-US"/>
            </a:br>
            <a:r>
              <a:rPr lang="nb-NO"/>
              <a:t>De 4 viktigste kriteriene hvis man skal bytte bolig er nærhet til naturområder, gåavstand til butikk, bussforbindelse og boligens pris. </a:t>
            </a:r>
            <a:r>
              <a:rPr lang="en-US"/>
              <a:t>​</a:t>
            </a:r>
            <a:br>
              <a:rPr lang="en-US"/>
            </a:br>
            <a:r>
              <a:rPr lang="nb-NO"/>
              <a:t>Disse resultatene gjelde hvis man slår sammen alle besvarelser uavhengig av kjønn, alder, dagens bosted eller andre variabler. </a:t>
            </a:r>
            <a:r>
              <a:rPr lang="en-US"/>
              <a:t>​</a:t>
            </a:r>
            <a:br>
              <a:rPr lang="en-US"/>
            </a:br>
            <a:r>
              <a:rPr lang="nb-NO"/>
              <a:t>Det finnes forskjeller i hvilke faktorer som er </a:t>
            </a:r>
            <a:r>
              <a:rPr lang="nb-NO" err="1"/>
              <a:t>er</a:t>
            </a:r>
            <a:r>
              <a:rPr lang="nb-NO"/>
              <a:t> viktigst basert på kjønn, alder og hvor man ønsker å bo når man blir eldre. </a:t>
            </a:r>
            <a:endParaRPr lang="en-US"/>
          </a:p>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21</a:t>
            </a:fld>
            <a:endParaRPr lang="nb-NO"/>
          </a:p>
        </p:txBody>
      </p:sp>
    </p:spTree>
    <p:extLst>
      <p:ext uri="{BB962C8B-B14F-4D97-AF65-F5344CB8AC3E}">
        <p14:creationId xmlns:p14="http://schemas.microsoft.com/office/powerpoint/2010/main" val="322834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22</a:t>
            </a:fld>
            <a:endParaRPr lang="nb-NO"/>
          </a:p>
        </p:txBody>
      </p:sp>
    </p:spTree>
    <p:extLst>
      <p:ext uri="{BB962C8B-B14F-4D97-AF65-F5344CB8AC3E}">
        <p14:creationId xmlns:p14="http://schemas.microsoft.com/office/powerpoint/2010/main" val="290726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a:t>Bakgrunn for møtene: Kartleggingstiltak som følge av temaplan leve hele livet, vedtatt desember 2021</a:t>
            </a:r>
            <a:br>
              <a:rPr lang="nb-NO" sz="1200"/>
            </a:br>
            <a:endParaRPr lang="nb-NO" sz="1200"/>
          </a:p>
          <a:p>
            <a:pPr marL="171450" indent="-171450">
              <a:buFont typeface="Arial" panose="020B0604020202020204" pitchFamily="34" charset="0"/>
              <a:buChar char="•"/>
            </a:pPr>
            <a:r>
              <a:rPr lang="nb-NO" sz="1200"/>
              <a:t>Seks kafemøter gjennomført med innbyggere over 65 år våren 2022</a:t>
            </a:r>
            <a:br>
              <a:rPr lang="nb-NO" sz="1200"/>
            </a:br>
            <a:endParaRPr lang="nb-NO" sz="1200"/>
          </a:p>
          <a:p>
            <a:pPr marL="171450" indent="-171450">
              <a:buFont typeface="Arial" panose="020B0604020202020204" pitchFamily="34" charset="0"/>
              <a:buChar char="•"/>
            </a:pPr>
            <a:r>
              <a:rPr lang="nb-NO" sz="1200"/>
              <a:t>Bugøynes, </a:t>
            </a:r>
            <a:r>
              <a:rPr lang="nb-NO" sz="1200" err="1"/>
              <a:t>Jarfjord</a:t>
            </a:r>
            <a:r>
              <a:rPr lang="nb-NO" sz="1200"/>
              <a:t>, Neiden, Kirkenes, Pasvik, Bjørnevatn / Sandnes har blitt besøkt. Til sammen deltok ca. 85 innbyggere på møtene</a:t>
            </a:r>
            <a:br>
              <a:rPr lang="nb-NO" sz="1200"/>
            </a:br>
            <a:endParaRPr lang="nb-NO"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På møtene ble deltakerne spurt om hvor godt forskjellige områder av lokalsamfunnet er tilpasset eldre</a:t>
            </a:r>
          </a:p>
          <a:p>
            <a:pPr marL="171450" indent="-171450">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23</a:t>
            </a:fld>
            <a:endParaRPr lang="nb-NO"/>
          </a:p>
        </p:txBody>
      </p:sp>
    </p:spTree>
    <p:extLst>
      <p:ext uri="{BB962C8B-B14F-4D97-AF65-F5344CB8AC3E}">
        <p14:creationId xmlns:p14="http://schemas.microsoft.com/office/powerpoint/2010/main" val="270937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Transport til sentrumsnære aktiviteter kan være vrient, særlig retur på ettermiddags- og kveldstid. </a:t>
            </a:r>
          </a:p>
          <a:p>
            <a:pPr lvl="1"/>
            <a:r>
              <a:rPr lang="nb-NO"/>
              <a:t>Det gjør at forestillinger og pub ikke er tilgjengelig hvis man ikke har bil, eller kan få skyss av noen man kjenner. Noen eldre blir mindre aktive som følge av dette</a:t>
            </a:r>
            <a:br>
              <a:rPr lang="nb-NO"/>
            </a:br>
            <a:endParaRPr lang="nb-NO"/>
          </a:p>
          <a:p>
            <a:pPr fontAlgn="ctr"/>
            <a:r>
              <a:rPr lang="nb-NO"/>
              <a:t>Det finnes fleksible busstilbud i flere bygder, men informasjon og tilpasning av rutetider og dager kan bli bedre. </a:t>
            </a:r>
          </a:p>
          <a:p>
            <a:pPr lvl="1" fontAlgn="ctr"/>
            <a:r>
              <a:rPr lang="nb-NO"/>
              <a:t>Oppfatningen av hvor godt ordningen fungerer varierer fra sted til sted varierer</a:t>
            </a:r>
          </a:p>
          <a:p>
            <a:pPr lvl="1" fontAlgn="ctr"/>
            <a:r>
              <a:rPr lang="nb-NO"/>
              <a:t>Det er praktisk vanskelig å bruke buss for å komme seg til byen å handle</a:t>
            </a:r>
            <a:br>
              <a:rPr lang="nb-NO"/>
            </a:br>
            <a:endParaRPr lang="nb-NO"/>
          </a:p>
          <a:p>
            <a:pPr fontAlgn="ctr"/>
            <a:r>
              <a:rPr lang="nb-NO"/>
              <a:t>Det kan være vanskelig å finne parkering i sentrum hvis man kjører inn for å handle eller gjøre noe.</a:t>
            </a:r>
            <a:br>
              <a:rPr lang="nb-NO"/>
            </a:br>
            <a:r>
              <a:rPr lang="nb-NO"/>
              <a:t> </a:t>
            </a:r>
          </a:p>
          <a:p>
            <a:pPr fontAlgn="ctr"/>
            <a:r>
              <a:rPr lang="nb-NO"/>
              <a:t>Når brøyta  kjører med skjær istedenfor plog kan det gjøre at innkjørsler tettes igjen slik at man ikke kommer seg ut eller inn med egen bil. </a:t>
            </a:r>
          </a:p>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24</a:t>
            </a:fld>
            <a:endParaRPr lang="nb-NO"/>
          </a:p>
        </p:txBody>
      </p:sp>
    </p:spTree>
    <p:extLst>
      <p:ext uri="{BB962C8B-B14F-4D97-AF65-F5344CB8AC3E}">
        <p14:creationId xmlns:p14="http://schemas.microsoft.com/office/powerpoint/2010/main" val="3071890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Fra møtet i Pasvik</a:t>
            </a:r>
          </a:p>
        </p:txBody>
      </p:sp>
      <p:sp>
        <p:nvSpPr>
          <p:cNvPr id="4" name="Plassholder for lysbildenummer 3"/>
          <p:cNvSpPr>
            <a:spLocks noGrp="1"/>
          </p:cNvSpPr>
          <p:nvPr>
            <p:ph type="sldNum" sz="quarter" idx="5"/>
          </p:nvPr>
        </p:nvSpPr>
        <p:spPr/>
        <p:txBody>
          <a:bodyPr/>
          <a:lstStyle/>
          <a:p>
            <a:fld id="{B3F25E59-6EE3-4BEA-9A25-1039C1B37C25}" type="slidenum">
              <a:rPr lang="nb-NO" smtClean="0"/>
              <a:t>25</a:t>
            </a:fld>
            <a:endParaRPr lang="nb-NO"/>
          </a:p>
        </p:txBody>
      </p:sp>
    </p:spTree>
    <p:extLst>
      <p:ext uri="{BB962C8B-B14F-4D97-AF65-F5344CB8AC3E}">
        <p14:creationId xmlns:p14="http://schemas.microsoft.com/office/powerpoint/2010/main" val="296612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Viser andel av de over 80 års med </a:t>
            </a:r>
            <a:r>
              <a:rPr lang="nb-NO" err="1"/>
              <a:t>hjemmetejenester</a:t>
            </a:r>
            <a:r>
              <a:rPr lang="nb-NO"/>
              <a:t> eller som bor på institusjon</a:t>
            </a:r>
          </a:p>
          <a:p>
            <a:endParaRPr lang="nb-NO"/>
          </a:p>
          <a:p>
            <a:r>
              <a:rPr lang="nb-NO"/>
              <a:t>Om nedgang i dekning, mulige forklaringer:</a:t>
            </a:r>
            <a:endParaRPr lang="nb-NO">
              <a:ea typeface="Calibri"/>
              <a:cs typeface="Calibri"/>
            </a:endParaRPr>
          </a:p>
          <a:p>
            <a:pPr marL="171450" indent="-171450">
              <a:buFontTx/>
              <a:buChar char="-"/>
            </a:pPr>
            <a:r>
              <a:rPr lang="nb-NO"/>
              <a:t>Lenger levealder og bedre helse blant eldre over 80 år</a:t>
            </a:r>
            <a:endParaRPr lang="nb-NO">
              <a:ea typeface="Calibri"/>
              <a:cs typeface="Calibri"/>
            </a:endParaRPr>
          </a:p>
          <a:p>
            <a:pPr marL="171450" indent="-171450">
              <a:buFontTx/>
              <a:buChar char="-"/>
            </a:pPr>
            <a:r>
              <a:rPr lang="nb-NO"/>
              <a:t>Mer hjemmebasert omsorg og forebyggende innsats rettet mot eldre</a:t>
            </a:r>
            <a:endParaRPr lang="nb-NO">
              <a:ea typeface="Calibri"/>
              <a:cs typeface="Calibri"/>
            </a:endParaRPr>
          </a:p>
          <a:p>
            <a:pPr marL="171450" indent="-171450">
              <a:buFontTx/>
              <a:buChar char="-"/>
            </a:pPr>
            <a:r>
              <a:rPr lang="nb-NO"/>
              <a:t>Trygghetsalarm teller som en tjeneste og gir skjevt bilde?</a:t>
            </a:r>
            <a:endParaRPr lang="nb-NO">
              <a:ea typeface="Calibri"/>
              <a:cs typeface="Calibri"/>
            </a:endParaRPr>
          </a:p>
          <a:p>
            <a:pPr marL="171450" indent="-171450">
              <a:buFontTx/>
              <a:buChar char="-"/>
            </a:pPr>
            <a:r>
              <a:rPr lang="nb-NO"/>
              <a:t>Strengere praksis for tildeling av tjenester </a:t>
            </a:r>
            <a:endParaRPr lang="nb-NO">
              <a:ea typeface="Calibri"/>
              <a:cs typeface="Calibri"/>
            </a:endParaRPr>
          </a:p>
          <a:p>
            <a:pPr marL="171450" indent="-171450">
              <a:buFontTx/>
              <a:buChar char="-"/>
            </a:pPr>
            <a:r>
              <a:rPr lang="nb-NO"/>
              <a:t>Økt belastning for pårørende</a:t>
            </a:r>
            <a:endParaRPr lang="nb-NO">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27</a:t>
            </a:fld>
            <a:endParaRPr lang="nb-NO"/>
          </a:p>
        </p:txBody>
      </p:sp>
    </p:spTree>
    <p:extLst>
      <p:ext uri="{BB962C8B-B14F-4D97-AF65-F5344CB8AC3E}">
        <p14:creationId xmlns:p14="http://schemas.microsoft.com/office/powerpoint/2010/main" val="105338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3</a:t>
            </a:fld>
            <a:endParaRPr lang="nb-NO"/>
          </a:p>
        </p:txBody>
      </p:sp>
    </p:spTree>
    <p:extLst>
      <p:ext uri="{BB962C8B-B14F-4D97-AF65-F5344CB8AC3E}">
        <p14:creationId xmlns:p14="http://schemas.microsoft.com/office/powerpoint/2010/main" val="354120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cs typeface="Calibri"/>
              </a:rPr>
              <a:t>Alternativ</a:t>
            </a:r>
            <a:r>
              <a:rPr lang="en-US">
                <a:cs typeface="Calibri"/>
              </a:rPr>
              <a:t> 0, </a:t>
            </a:r>
            <a:r>
              <a:rPr lang="en-US" err="1">
                <a:cs typeface="Calibri"/>
              </a:rPr>
              <a:t>ingen</a:t>
            </a:r>
            <a:r>
              <a:rPr lang="en-US">
                <a:cs typeface="Calibri"/>
              </a:rPr>
              <a:t> </a:t>
            </a:r>
            <a:r>
              <a:rPr lang="en-US" err="1">
                <a:cs typeface="Calibri"/>
              </a:rPr>
              <a:t>endring</a:t>
            </a:r>
            <a:r>
              <a:rPr lang="en-US">
                <a:cs typeface="Calibri"/>
              </a:rPr>
              <a:t> I </a:t>
            </a:r>
            <a:r>
              <a:rPr lang="en-US" err="1">
                <a:cs typeface="Calibri"/>
              </a:rPr>
              <a:t>dekningsgrad</a:t>
            </a:r>
            <a:r>
              <a:rPr lang="en-US">
                <a:cs typeface="Calibri"/>
              </a:rPr>
              <a:t>, vi </a:t>
            </a:r>
            <a:r>
              <a:rPr lang="en-US" err="1">
                <a:cs typeface="Calibri"/>
              </a:rPr>
              <a:t>gir</a:t>
            </a:r>
            <a:r>
              <a:rPr lang="en-US">
                <a:cs typeface="Calibri"/>
              </a:rPr>
              <a:t> </a:t>
            </a:r>
            <a:r>
              <a:rPr lang="en-US" err="1">
                <a:cs typeface="Calibri"/>
              </a:rPr>
              <a:t>samme</a:t>
            </a:r>
            <a:r>
              <a:rPr lang="en-US">
                <a:cs typeface="Calibri"/>
              </a:rPr>
              <a:t> </a:t>
            </a:r>
            <a:r>
              <a:rPr lang="en-US" err="1">
                <a:cs typeface="Calibri"/>
              </a:rPr>
              <a:t>tjenesteomfang</a:t>
            </a:r>
            <a:r>
              <a:rPr lang="en-US">
                <a:cs typeface="Calibri"/>
              </a:rPr>
              <a:t> </a:t>
            </a:r>
            <a:r>
              <a:rPr lang="en-US" err="1">
                <a:cs typeface="Calibri"/>
              </a:rPr>
              <a:t>som</a:t>
            </a:r>
            <a:r>
              <a:rPr lang="en-US">
                <a:cs typeface="Calibri"/>
              </a:rPr>
              <a:t> I </a:t>
            </a:r>
            <a:r>
              <a:rPr lang="en-US" err="1">
                <a:cs typeface="Calibri"/>
              </a:rPr>
              <a:t>dag</a:t>
            </a:r>
            <a:r>
              <a:rPr lang="en-US">
                <a:cs typeface="Calibri"/>
              </a:rPr>
              <a:t>.</a:t>
            </a:r>
          </a:p>
          <a:p>
            <a:endParaRPr lang="en-US">
              <a:cs typeface="Calibri"/>
            </a:endParaRPr>
          </a:p>
          <a:p>
            <a:r>
              <a:rPr lang="en-US">
                <a:cs typeface="Calibri"/>
              </a:rPr>
              <a:t>2050: </a:t>
            </a:r>
            <a:r>
              <a:rPr lang="en-US" err="1">
                <a:cs typeface="Calibri"/>
              </a:rPr>
              <a:t>mer</a:t>
            </a:r>
            <a:r>
              <a:rPr lang="en-US">
                <a:cs typeface="Calibri"/>
              </a:rPr>
              <a:t> </a:t>
            </a:r>
            <a:r>
              <a:rPr lang="en-US" err="1">
                <a:cs typeface="Calibri"/>
              </a:rPr>
              <a:t>enn</a:t>
            </a:r>
            <a:r>
              <a:rPr lang="en-US">
                <a:cs typeface="Calibri"/>
              </a:rPr>
              <a:t> </a:t>
            </a:r>
            <a:r>
              <a:rPr lang="en-US" err="1">
                <a:cs typeface="Calibri"/>
              </a:rPr>
              <a:t>doblet</a:t>
            </a:r>
            <a:r>
              <a:rPr lang="en-US">
                <a:cs typeface="Calibri"/>
              </a:rPr>
              <a:t> </a:t>
            </a:r>
            <a:r>
              <a:rPr lang="en-US" err="1">
                <a:cs typeface="Calibri"/>
              </a:rPr>
              <a:t>antall</a:t>
            </a:r>
            <a:r>
              <a:rPr lang="en-US">
                <a:cs typeface="Calibri"/>
              </a:rPr>
              <a:t> </a:t>
            </a:r>
            <a:r>
              <a:rPr lang="en-US" err="1">
                <a:cs typeface="Calibri"/>
              </a:rPr>
              <a:t>plasser</a:t>
            </a:r>
            <a:endParaRPr lang="en-US">
              <a:cs typeface="Calibri"/>
            </a:endParaRPr>
          </a:p>
          <a:p>
            <a:r>
              <a:rPr lang="en-US">
                <a:cs typeface="Calibri"/>
              </a:rPr>
              <a:t>Men </a:t>
            </a:r>
            <a:r>
              <a:rPr lang="en-US" err="1">
                <a:cs typeface="Calibri"/>
              </a:rPr>
              <a:t>allerede</a:t>
            </a:r>
            <a:r>
              <a:rPr lang="en-US">
                <a:cs typeface="Calibri"/>
              </a:rPr>
              <a:t> 2032: 14 </a:t>
            </a:r>
            <a:r>
              <a:rPr lang="en-US" err="1">
                <a:cs typeface="Calibri"/>
              </a:rPr>
              <a:t>ekstra</a:t>
            </a:r>
            <a:r>
              <a:rPr lang="en-US">
                <a:cs typeface="Calibri"/>
              </a:rPr>
              <a:t> </a:t>
            </a:r>
            <a:r>
              <a:rPr lang="en-US" err="1">
                <a:cs typeface="Calibri"/>
              </a:rPr>
              <a:t>plasser</a:t>
            </a:r>
            <a:r>
              <a:rPr lang="en-US">
                <a:cs typeface="Calibri"/>
              </a:rPr>
              <a:t>, </a:t>
            </a:r>
            <a:r>
              <a:rPr lang="en-US" err="1">
                <a:cs typeface="Calibri"/>
              </a:rPr>
              <a:t>en</a:t>
            </a:r>
            <a:r>
              <a:rPr lang="en-US">
                <a:cs typeface="Calibri"/>
              </a:rPr>
              <a:t> </a:t>
            </a:r>
            <a:r>
              <a:rPr lang="en-US" err="1">
                <a:cs typeface="Calibri"/>
              </a:rPr>
              <a:t>sykehjemsavdeling</a:t>
            </a:r>
            <a:endParaRPr lang="en-US">
              <a:cs typeface="Calibri"/>
            </a:endParaRPr>
          </a:p>
          <a:p>
            <a:endParaRPr lang="en-US">
              <a:cs typeface="Calibri"/>
            </a:endParaRPr>
          </a:p>
        </p:txBody>
      </p:sp>
      <p:sp>
        <p:nvSpPr>
          <p:cNvPr id="4" name="Plassholder for lysbildenummer 3"/>
          <p:cNvSpPr>
            <a:spLocks noGrp="1"/>
          </p:cNvSpPr>
          <p:nvPr>
            <p:ph type="sldNum" sz="quarter" idx="5"/>
          </p:nvPr>
        </p:nvSpPr>
        <p:spPr/>
        <p:txBody>
          <a:bodyPr/>
          <a:lstStyle/>
          <a:p>
            <a:fld id="{521EDB9B-A2A5-459A-B51D-6B491414FEB5}" type="slidenum">
              <a:rPr lang="nb-NO" smtClean="0"/>
              <a:t>28</a:t>
            </a:fld>
            <a:endParaRPr lang="nb-NO"/>
          </a:p>
        </p:txBody>
      </p:sp>
    </p:spTree>
    <p:extLst>
      <p:ext uri="{BB962C8B-B14F-4D97-AF65-F5344CB8AC3E}">
        <p14:creationId xmlns:p14="http://schemas.microsoft.com/office/powerpoint/2010/main" val="1785569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cs typeface="Calibri"/>
              </a:rPr>
              <a:t>Alternativ</a:t>
            </a:r>
            <a:r>
              <a:rPr lang="en-US">
                <a:cs typeface="Calibri"/>
              </a:rPr>
              <a:t> 1: </a:t>
            </a:r>
          </a:p>
          <a:p>
            <a:pPr marL="171450" indent="-171450">
              <a:buFontTx/>
              <a:buChar char="-"/>
            </a:pPr>
            <a:r>
              <a:rPr lang="en-US">
                <a:cs typeface="Calibri"/>
              </a:rPr>
              <a:t>vi </a:t>
            </a:r>
            <a:r>
              <a:rPr lang="en-US" err="1">
                <a:cs typeface="Calibri"/>
              </a:rPr>
              <a:t>innfører</a:t>
            </a:r>
            <a:r>
              <a:rPr lang="en-US">
                <a:cs typeface="Calibri"/>
              </a:rPr>
              <a:t> </a:t>
            </a:r>
            <a:r>
              <a:rPr lang="en-US" err="1">
                <a:cs typeface="Calibri"/>
              </a:rPr>
              <a:t>samme</a:t>
            </a:r>
            <a:r>
              <a:rPr lang="en-US">
                <a:cs typeface="Calibri"/>
              </a:rPr>
              <a:t> </a:t>
            </a:r>
            <a:r>
              <a:rPr lang="en-US" err="1">
                <a:cs typeface="Calibri"/>
              </a:rPr>
              <a:t>dekningsgrad</a:t>
            </a:r>
            <a:r>
              <a:rPr lang="en-US">
                <a:cs typeface="Calibri"/>
              </a:rPr>
              <a:t> </a:t>
            </a:r>
            <a:r>
              <a:rPr lang="en-US" err="1">
                <a:cs typeface="Calibri"/>
              </a:rPr>
              <a:t>som</a:t>
            </a:r>
            <a:r>
              <a:rPr lang="en-US">
                <a:cs typeface="Calibri"/>
              </a:rPr>
              <a:t> </a:t>
            </a:r>
            <a:r>
              <a:rPr lang="en-US" err="1">
                <a:cs typeface="Calibri"/>
              </a:rPr>
              <a:t>landet</a:t>
            </a:r>
            <a:r>
              <a:rPr lang="en-US">
                <a:cs typeface="Calibri"/>
              </a:rPr>
              <a:t> </a:t>
            </a:r>
            <a:r>
              <a:rPr lang="en-US" err="1">
                <a:cs typeface="Calibri"/>
              </a:rPr>
              <a:t>forøvrig</a:t>
            </a:r>
            <a:r>
              <a:rPr lang="en-US">
                <a:cs typeface="Calibri"/>
              </a:rPr>
              <a:t> ( </a:t>
            </a:r>
            <a:r>
              <a:rPr lang="en-US" err="1">
                <a:cs typeface="Calibri"/>
              </a:rPr>
              <a:t>relativt</a:t>
            </a:r>
            <a:r>
              <a:rPr lang="en-US">
                <a:cs typeface="Calibri"/>
              </a:rPr>
              <a:t> </a:t>
            </a:r>
            <a:r>
              <a:rPr lang="en-US" err="1">
                <a:cs typeface="Calibri"/>
              </a:rPr>
              <a:t>færre</a:t>
            </a:r>
            <a:r>
              <a:rPr lang="en-US">
                <a:cs typeface="Calibri"/>
              </a:rPr>
              <a:t> </a:t>
            </a:r>
            <a:r>
              <a:rPr lang="en-US" err="1">
                <a:cs typeface="Calibri"/>
              </a:rPr>
              <a:t>eldre</a:t>
            </a:r>
            <a:r>
              <a:rPr lang="en-US">
                <a:cs typeface="Calibri"/>
              </a:rPr>
              <a:t> </a:t>
            </a:r>
            <a:r>
              <a:rPr lang="en-US" err="1">
                <a:cs typeface="Calibri"/>
              </a:rPr>
              <a:t>på</a:t>
            </a:r>
            <a:r>
              <a:rPr lang="en-US">
                <a:cs typeface="Calibri"/>
              </a:rPr>
              <a:t> </a:t>
            </a:r>
            <a:r>
              <a:rPr lang="en-US" err="1">
                <a:cs typeface="Calibri"/>
              </a:rPr>
              <a:t>sykehjem</a:t>
            </a:r>
            <a:r>
              <a:rPr lang="en-US">
                <a:cs typeface="Calibri"/>
              </a:rPr>
              <a:t> og I </a:t>
            </a:r>
            <a:r>
              <a:rPr lang="en-US" err="1">
                <a:cs typeface="Calibri"/>
              </a:rPr>
              <a:t>omsorgsbolig</a:t>
            </a:r>
            <a:r>
              <a:rPr lang="en-US">
                <a:cs typeface="Calibri"/>
              </a:rPr>
              <a:t> </a:t>
            </a:r>
            <a:r>
              <a:rPr lang="en-US" err="1">
                <a:cs typeface="Calibri"/>
              </a:rPr>
              <a:t>innen</a:t>
            </a:r>
            <a:r>
              <a:rPr lang="en-US">
                <a:cs typeface="Calibri"/>
              </a:rPr>
              <a:t> fem </a:t>
            </a:r>
            <a:r>
              <a:rPr lang="en-US" err="1">
                <a:cs typeface="Calibri"/>
              </a:rPr>
              <a:t>år</a:t>
            </a:r>
            <a:r>
              <a:rPr lang="en-US">
                <a:cs typeface="Calibri"/>
              </a:rPr>
              <a:t>)</a:t>
            </a:r>
          </a:p>
          <a:p>
            <a:pPr lvl="1"/>
            <a:r>
              <a:rPr lang="nb-NO" sz="2000"/>
              <a:t>Sykehjem: Sør-Varanger 12,7 % Landet: 11,0 %</a:t>
            </a:r>
          </a:p>
          <a:p>
            <a:pPr lvl="1"/>
            <a:r>
              <a:rPr lang="nb-NO" sz="2000"/>
              <a:t>Bolig med døgnomsorg: Sør-Varanger 4,7% % Landet: 3,7 %</a:t>
            </a:r>
          </a:p>
          <a:p>
            <a:pPr lvl="1"/>
            <a:r>
              <a:rPr lang="nb-NO" sz="2000"/>
              <a:t>Hjemmetjenester: Sør-Varanger 30,4 % Landet: 24,8 %</a:t>
            </a:r>
          </a:p>
          <a:p>
            <a:pPr marL="171450" indent="-171450">
              <a:buFontTx/>
              <a:buChar cha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t>Forutsetter gode hjemmebaserte tilbud MEN: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t>Også forebyggende tiltak slik at eldre kan klare seg hjemme lenge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t>Aldersvennlige boliger i aldersvennlige bomiljø</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t>Må være lett å gjøre rett</a:t>
            </a:r>
            <a:br>
              <a:rPr lang="nb-NO"/>
            </a:br>
            <a:endParaRPr lang="nb-NO"/>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t>Arbeidet krever en samfunnsmessig tilnærming, ikke bare helse, ikke bare kommunen</a:t>
            </a:r>
          </a:p>
        </p:txBody>
      </p:sp>
      <p:sp>
        <p:nvSpPr>
          <p:cNvPr id="4" name="Plassholder for lysbildenummer 3"/>
          <p:cNvSpPr>
            <a:spLocks noGrp="1"/>
          </p:cNvSpPr>
          <p:nvPr>
            <p:ph type="sldNum" sz="quarter" idx="5"/>
          </p:nvPr>
        </p:nvSpPr>
        <p:spPr/>
        <p:txBody>
          <a:bodyPr/>
          <a:lstStyle/>
          <a:p>
            <a:fld id="{521EDB9B-A2A5-459A-B51D-6B491414FEB5}" type="slidenum">
              <a:rPr lang="nb-NO" smtClean="0"/>
              <a:t>29</a:t>
            </a:fld>
            <a:endParaRPr lang="nb-NO"/>
          </a:p>
        </p:txBody>
      </p:sp>
    </p:spTree>
    <p:extLst>
      <p:ext uri="{BB962C8B-B14F-4D97-AF65-F5344CB8AC3E}">
        <p14:creationId xmlns:p14="http://schemas.microsoft.com/office/powerpoint/2010/main" val="236440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delte, og sterke meninger om sentralisering – det er forståelig</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B3F25E59-6EE3-4BEA-9A25-1039C1B37C25}" type="slidenum">
              <a:rPr lang="nb-NO" smtClean="0"/>
              <a:t>31</a:t>
            </a:fld>
            <a:endParaRPr lang="nb-NO"/>
          </a:p>
        </p:txBody>
      </p:sp>
    </p:spTree>
    <p:extLst>
      <p:ext uri="{BB962C8B-B14F-4D97-AF65-F5344CB8AC3E}">
        <p14:creationId xmlns:p14="http://schemas.microsoft.com/office/powerpoint/2010/main" val="139138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I årene frem til 2050 behovet for pleie- og omsorgstjenester i hele perioden til et beregnet nivå som er mer enn dobbelt så høyt som i dag. Det er nødvendig at kommunen utvikler strategier og tiltak som kan gi en faktabasert utvikling av aldersvennlige boliger og bomiljøer, både på det ordinære boligmarkedet og for kommunale utleieboliger og sykehjem</a:t>
            </a:r>
          </a:p>
          <a:p>
            <a:endParaRPr lang="nb-NO" dirty="0"/>
          </a:p>
          <a:p>
            <a:r>
              <a:rPr lang="nb-NO" dirty="0"/>
              <a:t>- Mange kommuner har gode erfaringer med samlet forvaltning av kommunale utleie-boliger. Sør-Varanger bør også vurdere felles boligkontor for alle boliger</a:t>
            </a:r>
          </a:p>
          <a:p>
            <a:endParaRPr lang="nb-NO" dirty="0"/>
          </a:p>
          <a:p>
            <a:r>
              <a:rPr lang="nb-NO" dirty="0"/>
              <a:t>- De kommunale boligene har ulik funksjonell og teknisk standard med en fordeling på mange steder i kommunen. Det er ikke gitt at kommunen skal beholde alle boligene. Fremtidige boliger bør være lokalisert på steder med behov for kommunale boliger og det bør heller ikke være for høye kostnader for å gi boligene en tilfredsstillende funksjonell og teknisk standard</a:t>
            </a:r>
          </a:p>
          <a:p>
            <a:endParaRPr lang="nb-NO" dirty="0"/>
          </a:p>
          <a:p>
            <a:r>
              <a:rPr lang="nb-NO" dirty="0"/>
              <a:t>- Driften av sykehjem er fordelt på fire forskjellige steder. Kommunen bør vurdere å samle driften, noe som kan gi positive gevinster for tjenestekvalitet, fagmiljø og miljø. Det må finnes en egnet tomt/tomter som gir mulighet til å utvide kapasiteten etter hvert som behovet øker de nærmeste tiårene. Tomten bør være sentrumsnær, og helst lokalisert i Kirkenes. Sentrumsnær fordi det er enklere å gi effektive tjenester, og tilrettelegge nærmiljø</a:t>
            </a:r>
          </a:p>
          <a:p>
            <a:endParaRPr lang="nb-NO" dirty="0"/>
          </a:p>
        </p:txBody>
      </p:sp>
      <p:sp>
        <p:nvSpPr>
          <p:cNvPr id="4" name="Plassholder for lysbildenummer 3"/>
          <p:cNvSpPr>
            <a:spLocks noGrp="1"/>
          </p:cNvSpPr>
          <p:nvPr>
            <p:ph type="sldNum" sz="quarter" idx="5"/>
          </p:nvPr>
        </p:nvSpPr>
        <p:spPr/>
        <p:txBody>
          <a:bodyPr/>
          <a:lstStyle/>
          <a:p>
            <a:fld id="{B3F25E59-6EE3-4BEA-9A25-1039C1B37C25}" type="slidenum">
              <a:rPr lang="nb-NO" smtClean="0"/>
              <a:t>33</a:t>
            </a:fld>
            <a:endParaRPr lang="nb-NO"/>
          </a:p>
        </p:txBody>
      </p:sp>
    </p:spTree>
    <p:extLst>
      <p:ext uri="{BB962C8B-B14F-4D97-AF65-F5344CB8AC3E}">
        <p14:creationId xmlns:p14="http://schemas.microsoft.com/office/powerpoint/2010/main" val="211098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a:t>I 2022: </a:t>
            </a:r>
            <a:r>
              <a:rPr lang="nb-NO" sz="1200" err="1"/>
              <a:t>Ca</a:t>
            </a:r>
            <a:r>
              <a:rPr lang="nb-NO" sz="1200"/>
              <a:t> 4 yrkesaktive pr eldre. I 2050: 2</a:t>
            </a:r>
            <a:br>
              <a:rPr lang="nb-NO" sz="1200">
                <a:cs typeface="+mn-lt"/>
              </a:rPr>
            </a:br>
            <a:endParaRPr lang="nb-NO" sz="1200"/>
          </a:p>
          <a:p>
            <a:pPr marL="171450" indent="-171450">
              <a:buFont typeface="Arial" panose="020B0604020202020204" pitchFamily="34" charset="0"/>
              <a:buChar char="•"/>
            </a:pPr>
            <a:r>
              <a:rPr lang="nb-NO" sz="1200"/>
              <a:t>Familieomsorgen vil kunne bli betydelig redusert fra 2025,</a:t>
            </a:r>
            <a:r>
              <a:rPr lang="nb-NO"/>
              <a:t> -&gt;</a:t>
            </a:r>
            <a:r>
              <a:rPr lang="nb-NO" sz="1200"/>
              <a:t> nødvendig med mer innsats fra kommunen, frivillige og resten av lokalsamfunnet</a:t>
            </a:r>
            <a:endParaRPr lang="nb-NO" sz="1200">
              <a:ea typeface="Calibri"/>
              <a:cs typeface="Calibri"/>
            </a:endParaRPr>
          </a:p>
          <a:p>
            <a:pPr marL="171450" indent="-171450">
              <a:buFont typeface="Arial,Sans-Serif" panose="020B0604020202020204" pitchFamily="34" charset="0"/>
              <a:buChar char="•"/>
            </a:pPr>
            <a:r>
              <a:rPr lang="nb-NO"/>
              <a:t>Redusert familieomsorg øker betydningen av andre sosiale nettverk. </a:t>
            </a:r>
            <a:endParaRPr lang="en-US"/>
          </a:p>
          <a:p>
            <a:pPr lvl="2" indent="-171450">
              <a:buFont typeface="Arial,Sans-Serif" panose="020B0604020202020204" pitchFamily="34" charset="0"/>
              <a:buChar char="•"/>
            </a:pPr>
            <a:r>
              <a:rPr lang="nb-NO"/>
              <a:t>Det blir viktig med en lokalisering og utforming av boliger som gir mulighet for sosial deltakelse</a:t>
            </a:r>
            <a:endParaRPr lang="en-US">
              <a:ea typeface="Calibri"/>
              <a:cs typeface="Calibri"/>
            </a:endParaRPr>
          </a:p>
          <a:p>
            <a:endParaRPr lang="nb-NO">
              <a:ea typeface="Calibri" panose="020F0502020204030204"/>
              <a:cs typeface="Calibri" panose="020F0502020204030204"/>
            </a:endParaRPr>
          </a:p>
          <a:p>
            <a:pPr marL="171450" indent="-171450">
              <a:buFont typeface="Arial" panose="020B0604020202020204" pitchFamily="34" charset="0"/>
              <a:buChar char="•"/>
            </a:pPr>
            <a:endParaRPr lang="nb-NO" sz="1200">
              <a:ea typeface="Calibri"/>
              <a:cs typeface="Calibri"/>
            </a:endParaRPr>
          </a:p>
          <a:p>
            <a:pPr marL="171450" indent="-171450">
              <a:buFont typeface="Arial" panose="020B0604020202020204" pitchFamily="34" charset="0"/>
              <a:buChar char="•"/>
            </a:pPr>
            <a:r>
              <a:rPr lang="nb-NO" sz="1200"/>
              <a:t>I årene fremover vil det bli viktig å styrke samarbeidet med pårørende, i tråd med nasjonale satsinger og strategier</a:t>
            </a:r>
            <a:endParaRPr lang="nb-NO" sz="1200">
              <a:ea typeface="Calibri"/>
              <a:cs typeface="Calibri"/>
            </a:endParaRPr>
          </a:p>
          <a:p>
            <a:pPr marL="171450" indent="-171450">
              <a:buFont typeface="Arial" panose="020B0604020202020204" pitchFamily="34" charset="0"/>
              <a:buChar char="•"/>
            </a:pPr>
            <a:endParaRPr lang="nb-NO" sz="1200"/>
          </a:p>
          <a:p>
            <a:pPr marL="171450" indent="-171450">
              <a:buFont typeface="Arial" panose="020B0604020202020204" pitchFamily="34" charset="0"/>
              <a:buChar char="•"/>
            </a:pPr>
            <a:endParaRPr lang="nb-NO" sz="1200"/>
          </a:p>
        </p:txBody>
      </p:sp>
      <p:sp>
        <p:nvSpPr>
          <p:cNvPr id="4" name="Plassholder for lysbildenummer 3"/>
          <p:cNvSpPr>
            <a:spLocks noGrp="1"/>
          </p:cNvSpPr>
          <p:nvPr>
            <p:ph type="sldNum" sz="quarter" idx="5"/>
          </p:nvPr>
        </p:nvSpPr>
        <p:spPr/>
        <p:txBody>
          <a:bodyPr/>
          <a:lstStyle/>
          <a:p>
            <a:fld id="{B3F25E59-6EE3-4BEA-9A25-1039C1B37C25}" type="slidenum">
              <a:rPr lang="nb-NO" smtClean="0"/>
              <a:t>4</a:t>
            </a:fld>
            <a:endParaRPr lang="nb-NO"/>
          </a:p>
        </p:txBody>
      </p:sp>
    </p:spTree>
    <p:extLst>
      <p:ext uri="{BB962C8B-B14F-4D97-AF65-F5344CB8AC3E}">
        <p14:creationId xmlns:p14="http://schemas.microsoft.com/office/powerpoint/2010/main" val="370157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I 2022: 200 personer har demens. I 2050 vil Sør-Varanger ha 445 personer i kommunen med demens. Dette tilsvarer en økning på 256, eller 122% fra 2022 til 2050</a:t>
            </a:r>
            <a:br>
              <a:rPr lang="nb-NO">
                <a:cs typeface="+mn-lt"/>
              </a:rPr>
            </a:br>
            <a:endParaRPr lang="nb-NO"/>
          </a:p>
          <a:p>
            <a:pPr marL="171450" indent="-171450">
              <a:buFont typeface="Arial" panose="020B0604020202020204" pitchFamily="34" charset="0"/>
              <a:buChar char="•"/>
            </a:pPr>
            <a:r>
              <a:rPr lang="nb-NO"/>
              <a:t>Dette vil påvirke hvilke oppgaver helsetjenestene må prioritere</a:t>
            </a:r>
            <a:br>
              <a:rPr lang="nb-NO">
                <a:cs typeface="+mn-lt"/>
              </a:rPr>
            </a:br>
            <a:endParaRPr lang="nb-NO"/>
          </a:p>
          <a:p>
            <a:pPr marL="171450" indent="-171450">
              <a:buFont typeface="Arial" panose="020B0604020202020204" pitchFamily="34" charset="0"/>
              <a:buChar char="•"/>
            </a:pPr>
            <a:r>
              <a:rPr lang="nb-NO"/>
              <a:t>Negative konsekvenser som følge av utviklingen til en viss grad avhjelpes ved godt tilrettelagte nærmiljø, boliger, og effektive tjenester</a:t>
            </a:r>
          </a:p>
          <a:p>
            <a:pPr marL="171450" indent="-171450">
              <a:buFont typeface="Arial" panose="020B0604020202020204" pitchFamily="34" charset="0"/>
              <a:buChar char="•"/>
            </a:pPr>
            <a:endParaRPr lang="nb-NO"/>
          </a:p>
          <a:p>
            <a:pPr marL="0" indent="0">
              <a:buFont typeface="Arial" panose="020B0604020202020204" pitchFamily="34" charset="0"/>
              <a:buNone/>
            </a:pPr>
            <a:r>
              <a:rPr lang="nb-NO"/>
              <a:t>Kilde: https://demenskartet.no/#5444</a:t>
            </a:r>
            <a:endParaRPr lang="nb-NO">
              <a:ea typeface="Calibri"/>
              <a:cs typeface="Calibri"/>
            </a:endParaRPr>
          </a:p>
          <a:p>
            <a:pPr marL="0" indent="0">
              <a:buFont typeface="Arial" panose="020B0604020202020204" pitchFamily="34" charset="0"/>
              <a:buNone/>
            </a:pPr>
            <a:endParaRPr lang="nb-NO"/>
          </a:p>
          <a:p>
            <a:pPr marL="0" indent="0">
              <a:buFont typeface="Arial" panose="020B0604020202020204" pitchFamily="34" charset="0"/>
              <a:buNone/>
            </a:pPr>
            <a:endParaRPr lang="nb-NO"/>
          </a:p>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5</a:t>
            </a:fld>
            <a:endParaRPr lang="nb-NO"/>
          </a:p>
        </p:txBody>
      </p:sp>
    </p:spTree>
    <p:extLst>
      <p:ext uri="{BB962C8B-B14F-4D97-AF65-F5344CB8AC3E}">
        <p14:creationId xmlns:p14="http://schemas.microsoft.com/office/powerpoint/2010/main" val="397130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ea typeface="Calibri"/>
                <a:cs typeface="Calibri"/>
              </a:rPr>
              <a:t>Grønn strek: dagens tilbud fremskrevet</a:t>
            </a:r>
            <a:endParaRPr lang="nb-NO" dirty="0" err="1"/>
          </a:p>
          <a:p>
            <a:pPr marL="171450" indent="-171450">
              <a:buFont typeface="Arial" panose="020B0604020202020204" pitchFamily="34" charset="0"/>
              <a:buChar char="•"/>
            </a:pPr>
            <a:r>
              <a:rPr lang="nb-NO" dirty="0"/>
              <a:t>Sykepleiere: </a:t>
            </a:r>
            <a:endParaRPr lang="nb-NO">
              <a:ea typeface="Calibri" panose="020F0502020204030204"/>
              <a:cs typeface="Calibri" panose="020F0502020204030204"/>
            </a:endParaRPr>
          </a:p>
          <a:p>
            <a:pPr marL="171450" indent="-171450">
              <a:buFont typeface="Arial" panose="020B0604020202020204" pitchFamily="34" charset="0"/>
              <a:buChar char="•"/>
            </a:pPr>
            <a:r>
              <a:rPr lang="nb-NO" dirty="0"/>
              <a:t>I 2017 og 2018 var det registrert en underdekning på 5 500 i </a:t>
            </a:r>
            <a:r>
              <a:rPr lang="nb-NO" dirty="0" err="1"/>
              <a:t>NAVs</a:t>
            </a:r>
            <a:r>
              <a:rPr lang="nb-NO" dirty="0"/>
              <a:t> bedriftsundersøkelser.</a:t>
            </a:r>
            <a:endParaRPr lang="nb-NO">
              <a:ea typeface="Calibri"/>
              <a:cs typeface="Calibri"/>
            </a:endParaRPr>
          </a:p>
          <a:p>
            <a:pPr marL="171450" indent="-171450">
              <a:buFont typeface="Arial" panose="020B0604020202020204" pitchFamily="34" charset="0"/>
              <a:buChar char="•"/>
            </a:pPr>
            <a:r>
              <a:rPr lang="nb-NO" dirty="0"/>
              <a:t>I 2035 framskrevet til å komme opp i en underdekning på rundt 28 000 med mindre utdanningen øker eller myndighetene lykkes i å øke tilgangen på andre måter. </a:t>
            </a:r>
            <a:endParaRPr lang="nb-NO">
              <a:ea typeface="Calibri"/>
              <a:cs typeface="Calibri"/>
            </a:endParaRP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dirty="0"/>
              <a:t>Helsefagarbeidere:</a:t>
            </a:r>
            <a:endParaRPr lang="nb-NO">
              <a:ea typeface="Calibri"/>
              <a:cs typeface="Calibri"/>
            </a:endParaRPr>
          </a:p>
          <a:p>
            <a:pPr marL="171450" indent="-171450">
              <a:buFont typeface="Arial" panose="020B0604020202020204" pitchFamily="34" charset="0"/>
              <a:buChar char="•"/>
            </a:pPr>
            <a:r>
              <a:rPr lang="nb-NO" dirty="0"/>
              <a:t>Med forutsetninger om konstant tilgang, mens etterspørselen utvikler seg i tråd med referansealternativet, kan underskuddet på helsefagarbeidere komme opp i 18 000 årsverk i 2035.</a:t>
            </a:r>
            <a:endParaRPr lang="nb-NO">
              <a:ea typeface="Calibri"/>
              <a:cs typeface="Calibri"/>
            </a:endParaRPr>
          </a:p>
          <a:p>
            <a:endParaRPr lang="nb-NO"/>
          </a:p>
          <a:p>
            <a:r>
              <a:rPr lang="nb-NO" dirty="0"/>
              <a:t>https://www.ssb.no/arbeid-og-lonn/artikler-og-publikasjoner/_attachment/385822?_ts=16c855ce368</a:t>
            </a:r>
            <a:endParaRPr lang="nb-NO">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6</a:t>
            </a:fld>
            <a:endParaRPr lang="nb-NO"/>
          </a:p>
        </p:txBody>
      </p:sp>
    </p:spTree>
    <p:extLst>
      <p:ext uri="{BB962C8B-B14F-4D97-AF65-F5344CB8AC3E}">
        <p14:creationId xmlns:p14="http://schemas.microsoft.com/office/powerpoint/2010/main" val="200433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Utviklingen i tjenester henger sammen med flere eldre og flere demente</a:t>
            </a:r>
          </a:p>
        </p:txBody>
      </p:sp>
      <p:sp>
        <p:nvSpPr>
          <p:cNvPr id="4" name="Plassholder for lysbildenummer 3"/>
          <p:cNvSpPr>
            <a:spLocks noGrp="1"/>
          </p:cNvSpPr>
          <p:nvPr>
            <p:ph type="sldNum" sz="quarter" idx="5"/>
          </p:nvPr>
        </p:nvSpPr>
        <p:spPr/>
        <p:txBody>
          <a:bodyPr/>
          <a:lstStyle/>
          <a:p>
            <a:fld id="{B3F25E59-6EE3-4BEA-9A25-1039C1B37C25}" type="slidenum">
              <a:rPr lang="nb-NO" smtClean="0"/>
              <a:t>7</a:t>
            </a:fld>
            <a:endParaRPr lang="nb-NO"/>
          </a:p>
        </p:txBody>
      </p:sp>
    </p:spTree>
    <p:extLst>
      <p:ext uri="{BB962C8B-B14F-4D97-AF65-F5344CB8AC3E}">
        <p14:creationId xmlns:p14="http://schemas.microsoft.com/office/powerpoint/2010/main" val="329061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Vi mangler allerede ansatte og det koster oss dyrt</a:t>
            </a:r>
          </a:p>
          <a:p>
            <a:pPr marL="171450" indent="-171450">
              <a:buFont typeface="Arial" panose="020B0604020202020204" pitchFamily="34" charset="0"/>
              <a:buChar char="•"/>
            </a:pPr>
            <a:r>
              <a:rPr lang="nb-NO"/>
              <a:t>Vi opplever allerede økningen i antall demente og ressursene det krever</a:t>
            </a:r>
            <a:endParaRPr lang="nb-NO">
              <a:ea typeface="Calibri"/>
              <a:cs typeface="Calibri"/>
            </a:endParaRPr>
          </a:p>
          <a:p>
            <a:pPr marL="171450" indent="-171450">
              <a:buFont typeface="Arial" panose="020B0604020202020204" pitchFamily="34" charset="0"/>
              <a:buChar char="•"/>
            </a:pPr>
            <a:r>
              <a:rPr lang="nb-NO"/>
              <a:t>Det kommer til å bli </a:t>
            </a:r>
            <a:r>
              <a:rPr lang="nb-NO" u="sng"/>
              <a:t>mye</a:t>
            </a:r>
            <a:r>
              <a:rPr lang="nb-NO" u="none"/>
              <a:t> mer krevende hvis vi ikke gjør det vi kan på alle områder for å legge mer til rette for bærekraftige tjenester</a:t>
            </a:r>
            <a:r>
              <a:rPr lang="nb-NO"/>
              <a:t>, aldersvennlige boliger, og aldersvennlige bomiljø</a:t>
            </a:r>
            <a:endParaRPr lang="nb-NO">
              <a:ea typeface="Calibri"/>
              <a:cs typeface="Calibri"/>
            </a:endParaRPr>
          </a:p>
          <a:p>
            <a:pPr marL="171450" indent="-171450">
              <a:buFont typeface="Arial" panose="020B0604020202020204" pitchFamily="34" charset="0"/>
              <a:buChar char="•"/>
            </a:pPr>
            <a:endParaRPr lang="nb-NO">
              <a:ea typeface="Calibri"/>
              <a:cs typeface="Calibri"/>
            </a:endParaRPr>
          </a:p>
          <a:p>
            <a:pPr marL="171450" indent="-171450">
              <a:buFont typeface="Arial" panose="020B0604020202020204" pitchFamily="34" charset="0"/>
              <a:buChar char="•"/>
            </a:pPr>
            <a:r>
              <a:rPr lang="nb-NO">
                <a:ea typeface="Calibri"/>
                <a:cs typeface="Calibri"/>
              </a:rPr>
              <a:t>Verdt å nevne: </a:t>
            </a:r>
          </a:p>
          <a:p>
            <a:pPr marL="628650" lvl="1" indent="-171450">
              <a:buFont typeface="Arial" panose="020B0604020202020204" pitchFamily="34" charset="0"/>
              <a:buChar char="•"/>
            </a:pPr>
            <a:r>
              <a:rPr lang="nb-NO">
                <a:ea typeface="Calibri"/>
                <a:cs typeface="Calibri"/>
              </a:rPr>
              <a:t>Vi presenterte samme informasjon til </a:t>
            </a:r>
            <a:r>
              <a:rPr lang="nb-NO" err="1">
                <a:ea typeface="Calibri" panose="020F0502020204030204"/>
                <a:cs typeface="Calibri" panose="020F0502020204030204"/>
              </a:rPr>
              <a:t>hbo</a:t>
            </a:r>
            <a:r>
              <a:rPr lang="nb-NO">
                <a:ea typeface="Calibri" panose="020F0502020204030204"/>
                <a:cs typeface="Calibri" panose="020F0502020204030204"/>
              </a:rPr>
              <a:t> og spurte ansatte om råd. Hva bør vi slutte med?</a:t>
            </a:r>
          </a:p>
          <a:p>
            <a:pPr marL="628650" lvl="1" indent="-171450">
              <a:buFont typeface="Arial" panose="020B0604020202020204" pitchFamily="34" charset="0"/>
              <a:buChar char="•"/>
            </a:pPr>
            <a:r>
              <a:rPr lang="nb-NO">
                <a:ea typeface="Calibri" panose="020F0502020204030204"/>
                <a:cs typeface="Calibri" panose="020F0502020204030204"/>
              </a:rPr>
              <a:t>Det vanskeligste: å slutte å gjøre noe, å prioritere hardt</a:t>
            </a:r>
          </a:p>
          <a:p>
            <a:pPr marL="628650" lvl="1" indent="-171450">
              <a:buFont typeface="Arial" panose="020B0604020202020204" pitchFamily="34" charset="0"/>
              <a:buChar char="•"/>
            </a:pPr>
            <a:endParaRPr lang="nb-NO">
              <a:ea typeface="Calibri" panose="020F0502020204030204"/>
              <a:cs typeface="Calibri" panose="020F0502020204030204"/>
            </a:endParaRPr>
          </a:p>
          <a:p>
            <a:pPr indent="-171450"/>
            <a:r>
              <a:rPr lang="nb-NO">
                <a:ea typeface="Calibri" panose="020F0502020204030204"/>
                <a:cs typeface="Calibri" panose="020F0502020204030204"/>
              </a:rPr>
              <a:t>- Overgang: informasjon til innbyggere er like viktig. Meg selv som eksempel</a:t>
            </a:r>
          </a:p>
          <a:p>
            <a:pPr>
              <a:buFont typeface="Arial" panose="020B0604020202020204" pitchFamily="34" charset="0"/>
            </a:pPr>
            <a:endParaRPr lang="nb-NO">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B3F25E59-6EE3-4BEA-9A25-1039C1B37C25}" type="slidenum">
              <a:rPr lang="nb-NO" smtClean="0"/>
              <a:t>8</a:t>
            </a:fld>
            <a:endParaRPr lang="nb-NO"/>
          </a:p>
        </p:txBody>
      </p:sp>
    </p:spTree>
    <p:extLst>
      <p:ext uri="{BB962C8B-B14F-4D97-AF65-F5344CB8AC3E}">
        <p14:creationId xmlns:p14="http://schemas.microsoft.com/office/powerpoint/2010/main" val="393211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panose="020F0502020204030204"/>
                <a:cs typeface="Calibri" panose="020F0502020204030204"/>
              </a:rPr>
              <a:t>Hva gjør jeg? </a:t>
            </a:r>
          </a:p>
          <a:p>
            <a:r>
              <a:rPr lang="nb-NO" dirty="0">
                <a:ea typeface="Calibri" panose="020F0502020204030204"/>
                <a:cs typeface="Calibri" panose="020F0502020204030204"/>
              </a:rPr>
              <a:t>Tenke på helsa</a:t>
            </a:r>
          </a:p>
          <a:p>
            <a:r>
              <a:rPr lang="nb-NO" dirty="0">
                <a:ea typeface="Calibri" panose="020F0502020204030204"/>
                <a:cs typeface="Calibri" panose="020F0502020204030204"/>
              </a:rPr>
              <a:t>holde meg i aktivitet</a:t>
            </a:r>
          </a:p>
          <a:p>
            <a:r>
              <a:rPr lang="nb-NO" dirty="0">
                <a:ea typeface="Calibri" panose="020F0502020204030204"/>
                <a:cs typeface="Calibri" panose="020F0502020204030204"/>
              </a:rPr>
              <a:t>ikke kjøpe bolig med nivåforskjeller</a:t>
            </a:r>
          </a:p>
          <a:p>
            <a:r>
              <a:rPr lang="nb-NO" dirty="0">
                <a:ea typeface="Calibri" panose="020F0502020204030204"/>
                <a:cs typeface="Calibri" panose="020F0502020204030204"/>
              </a:rPr>
              <a:t>EU kontroll hos Espen</a:t>
            </a:r>
            <a:endParaRPr lang="nb-NO" dirty="0">
              <a:cs typeface="Calibri"/>
            </a:endParaRPr>
          </a:p>
        </p:txBody>
      </p:sp>
      <p:sp>
        <p:nvSpPr>
          <p:cNvPr id="4" name="Plassholder for lysbildenummer 3"/>
          <p:cNvSpPr>
            <a:spLocks noGrp="1"/>
          </p:cNvSpPr>
          <p:nvPr>
            <p:ph type="sldNum" sz="quarter" idx="5"/>
          </p:nvPr>
        </p:nvSpPr>
        <p:spPr/>
        <p:txBody>
          <a:bodyPr/>
          <a:lstStyle/>
          <a:p>
            <a:fld id="{B3F25E59-6EE3-4BEA-9A25-1039C1B37C25}" type="slidenum">
              <a:rPr lang="nb-NO" smtClean="0"/>
              <a:t>9</a:t>
            </a:fld>
            <a:endParaRPr lang="nb-NO"/>
          </a:p>
        </p:txBody>
      </p:sp>
    </p:spTree>
    <p:extLst>
      <p:ext uri="{BB962C8B-B14F-4D97-AF65-F5344CB8AC3E}">
        <p14:creationId xmlns:p14="http://schemas.microsoft.com/office/powerpoint/2010/main" val="291761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3F25E59-6EE3-4BEA-9A25-1039C1B37C25}" type="slidenum">
              <a:rPr lang="nb-NO" smtClean="0"/>
              <a:t>11</a:t>
            </a:fld>
            <a:endParaRPr lang="nb-NO"/>
          </a:p>
        </p:txBody>
      </p:sp>
    </p:spTree>
    <p:extLst>
      <p:ext uri="{BB962C8B-B14F-4D97-AF65-F5344CB8AC3E}">
        <p14:creationId xmlns:p14="http://schemas.microsoft.com/office/powerpoint/2010/main" val="46290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DEE5C9B9-4080-4D85-9101-3C5E23018837}" type="datetimeFigureOut">
              <a:rPr lang="nb-NO" smtClean="0"/>
              <a:t>08.09.2022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35A62F3-2301-47FA-B153-8DD93236CF14}" type="slidenum">
              <a:rPr lang="nb-NO" smtClean="0"/>
              <a:t>‹#›</a:t>
            </a:fld>
            <a:endParaRPr lang="nb-NO"/>
          </a:p>
        </p:txBody>
      </p:sp>
      <p:sp>
        <p:nvSpPr>
          <p:cNvPr id="10" name="Plassholder for bilde 9">
            <a:extLst>
              <a:ext uri="{FF2B5EF4-FFF2-40B4-BE49-F238E27FC236}">
                <a16:creationId xmlns:a16="http://schemas.microsoft.com/office/drawing/2014/main" id="{7A32D584-4269-4569-8A11-A61A3FC99ED0}"/>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76210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DEE5C9B9-4080-4D85-9101-3C5E23018837}" type="datetimeFigureOut">
              <a:rPr lang="nb-NO" smtClean="0"/>
              <a:t>08.09.2022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35A62F3-2301-47FA-B153-8DD93236CF14}" type="slidenum">
              <a:rPr lang="nb-NO" smtClean="0"/>
              <a:t>‹#›</a:t>
            </a:fld>
            <a:endParaRPr lang="nb-NO"/>
          </a:p>
        </p:txBody>
      </p:sp>
      <p:sp>
        <p:nvSpPr>
          <p:cNvPr id="7" name="Plassholder for bilde 9">
            <a:extLst>
              <a:ext uri="{FF2B5EF4-FFF2-40B4-BE49-F238E27FC236}">
                <a16:creationId xmlns:a16="http://schemas.microsoft.com/office/drawing/2014/main" id="{82B59B84-6E7B-4975-B0C4-99E9E35FAAF3}"/>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234919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DEE5C9B9-4080-4D85-9101-3C5E23018837}" type="datetimeFigureOut">
              <a:rPr lang="nb-NO" smtClean="0"/>
              <a:t>08.09.2022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35A62F3-2301-47FA-B153-8DD93236CF14}" type="slidenum">
              <a:rPr lang="nb-NO" smtClean="0"/>
              <a:t>‹#›</a:t>
            </a:fld>
            <a:endParaRPr lang="nb-NO"/>
          </a:p>
        </p:txBody>
      </p:sp>
      <p:sp>
        <p:nvSpPr>
          <p:cNvPr id="7" name="Plassholder for bilde 9">
            <a:extLst>
              <a:ext uri="{FF2B5EF4-FFF2-40B4-BE49-F238E27FC236}">
                <a16:creationId xmlns:a16="http://schemas.microsoft.com/office/drawing/2014/main" id="{4702B0B8-8FC3-4DB7-AB67-CD8AA0E5EFF1}"/>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266220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EB8DF8-7F72-4EC2-A04C-F2453C8D3CF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323E2FC-1F5C-4C1F-BCF4-7B5E2169A441}"/>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950BFF5-2063-4147-A921-62EAAC3EC0A9}"/>
              </a:ext>
            </a:extLst>
          </p:cNvPr>
          <p:cNvSpPr>
            <a:spLocks noGrp="1"/>
          </p:cNvSpPr>
          <p:nvPr>
            <p:ph type="dt" sz="half" idx="10"/>
          </p:nvPr>
        </p:nvSpPr>
        <p:spPr/>
        <p:txBody>
          <a:bodyPr/>
          <a:lstStyle/>
          <a:p>
            <a:fld id="{53AC74B1-A804-4ABC-8B8D-50D7B06200CF}" type="datetimeFigureOut">
              <a:rPr lang="nb-NO" smtClean="0"/>
              <a:t>08.09.2022</a:t>
            </a:fld>
            <a:endParaRPr lang="nb-NO"/>
          </a:p>
        </p:txBody>
      </p:sp>
      <p:sp>
        <p:nvSpPr>
          <p:cNvPr id="5" name="Plassholder for bunntekst 4">
            <a:extLst>
              <a:ext uri="{FF2B5EF4-FFF2-40B4-BE49-F238E27FC236}">
                <a16:creationId xmlns:a16="http://schemas.microsoft.com/office/drawing/2014/main" id="{331E2796-D04E-45BB-9E36-9147949580A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CBEF3F-984A-4499-8F55-988FBB1207C6}"/>
              </a:ext>
            </a:extLst>
          </p:cNvPr>
          <p:cNvSpPr>
            <a:spLocks noGrp="1"/>
          </p:cNvSpPr>
          <p:nvPr>
            <p:ph type="sldNum" sz="quarter" idx="12"/>
          </p:nvPr>
        </p:nvSpPr>
        <p:spPr/>
        <p:txBody>
          <a:bodyPr/>
          <a:lstStyle/>
          <a:p>
            <a:fld id="{3F9450E3-55B0-42DD-9A94-FB59F516D8E3}" type="slidenum">
              <a:rPr lang="nb-NO" smtClean="0"/>
              <a:t>‹#›</a:t>
            </a:fld>
            <a:endParaRPr lang="nb-NO"/>
          </a:p>
        </p:txBody>
      </p:sp>
    </p:spTree>
    <p:extLst>
      <p:ext uri="{BB962C8B-B14F-4D97-AF65-F5344CB8AC3E}">
        <p14:creationId xmlns:p14="http://schemas.microsoft.com/office/powerpoint/2010/main" val="428816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81239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139442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3141348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113231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10756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9130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123039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DEE5C9B9-4080-4D85-9101-3C5E23018837}" type="datetimeFigureOut">
              <a:rPr lang="nb-NO" smtClean="0"/>
              <a:t>08.09.2022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35A62F3-2301-47FA-B153-8DD93236CF14}" type="slidenum">
              <a:rPr lang="nb-NO" smtClean="0"/>
              <a:t>‹#›</a:t>
            </a:fld>
            <a:endParaRPr lang="nb-NO"/>
          </a:p>
        </p:txBody>
      </p:sp>
      <p:sp>
        <p:nvSpPr>
          <p:cNvPr id="8" name="Plassholder for bilde 9">
            <a:extLst>
              <a:ext uri="{FF2B5EF4-FFF2-40B4-BE49-F238E27FC236}">
                <a16:creationId xmlns:a16="http://schemas.microsoft.com/office/drawing/2014/main" id="{C5CAB8A2-53E9-4E46-8B58-4DDDEF968D96}"/>
              </a:ext>
            </a:extLst>
          </p:cNvPr>
          <p:cNvSpPr>
            <a:spLocks noGrp="1"/>
          </p:cNvSpPr>
          <p:nvPr>
            <p:ph type="pic" sz="quarter" idx="14"/>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3278181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697960" y="1298634"/>
            <a:ext cx="10818349" cy="497259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r>
              <a:rPr lang="nb-NO"/>
              <a:t>Boligtrapp i Sør-Varander kommune</a:t>
            </a:r>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250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DEE5C9B9-4080-4D85-9101-3C5E23018837}" type="datetimeFigureOut">
              <a:rPr lang="nb-NO" smtClean="0"/>
              <a:t>08.09.2022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35A62F3-2301-47FA-B153-8DD93236CF14}" type="slidenum">
              <a:rPr lang="nb-NO" smtClean="0"/>
              <a:t>‹#›</a:t>
            </a:fld>
            <a:endParaRPr lang="nb-NO"/>
          </a:p>
        </p:txBody>
      </p:sp>
      <p:sp>
        <p:nvSpPr>
          <p:cNvPr id="7" name="Plassholder for bilde 9">
            <a:extLst>
              <a:ext uri="{FF2B5EF4-FFF2-40B4-BE49-F238E27FC236}">
                <a16:creationId xmlns:a16="http://schemas.microsoft.com/office/drawing/2014/main" id="{8132142A-1171-4D71-AD3F-299A3EC9F319}"/>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71421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DEE5C9B9-4080-4D85-9101-3C5E23018837}" type="datetimeFigureOut">
              <a:rPr lang="nb-NO" smtClean="0"/>
              <a:t>08.09.2022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35A62F3-2301-47FA-B153-8DD93236CF14}" type="slidenum">
              <a:rPr lang="nb-NO" smtClean="0"/>
              <a:t>‹#›</a:t>
            </a:fld>
            <a:endParaRPr lang="nb-NO"/>
          </a:p>
        </p:txBody>
      </p:sp>
      <p:sp>
        <p:nvSpPr>
          <p:cNvPr id="8" name="Plassholder for bilde 9">
            <a:extLst>
              <a:ext uri="{FF2B5EF4-FFF2-40B4-BE49-F238E27FC236}">
                <a16:creationId xmlns:a16="http://schemas.microsoft.com/office/drawing/2014/main" id="{B1581D3F-7CFE-44F6-B74C-85219E91E802}"/>
              </a:ext>
            </a:extLst>
          </p:cNvPr>
          <p:cNvSpPr>
            <a:spLocks noGrp="1"/>
          </p:cNvSpPr>
          <p:nvPr>
            <p:ph type="pic" sz="quarter" idx="13"/>
          </p:nvPr>
        </p:nvSpPr>
        <p:spPr>
          <a:xfrm>
            <a:off x="10883900" y="-15082"/>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44409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DEE5C9B9-4080-4D85-9101-3C5E23018837}" type="datetimeFigureOut">
              <a:rPr lang="nb-NO" smtClean="0"/>
              <a:t>08.09.2022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35A62F3-2301-47FA-B153-8DD93236CF14}" type="slidenum">
              <a:rPr lang="nb-NO" smtClean="0"/>
              <a:t>‹#›</a:t>
            </a:fld>
            <a:endParaRPr lang="nb-NO"/>
          </a:p>
        </p:txBody>
      </p:sp>
      <p:sp>
        <p:nvSpPr>
          <p:cNvPr id="10" name="Plassholder for bilde 9">
            <a:extLst>
              <a:ext uri="{FF2B5EF4-FFF2-40B4-BE49-F238E27FC236}">
                <a16:creationId xmlns:a16="http://schemas.microsoft.com/office/drawing/2014/main" id="{5D3AEF0B-4A0D-4C24-9967-41661BD46FF1}"/>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34182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DEE5C9B9-4080-4D85-9101-3C5E23018837}" type="datetimeFigureOut">
              <a:rPr lang="nb-NO" smtClean="0"/>
              <a:t>08.09.2022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35A62F3-2301-47FA-B153-8DD93236CF14}" type="slidenum">
              <a:rPr lang="nb-NO" smtClean="0"/>
              <a:t>‹#›</a:t>
            </a:fld>
            <a:endParaRPr lang="nb-NO"/>
          </a:p>
        </p:txBody>
      </p:sp>
      <p:sp>
        <p:nvSpPr>
          <p:cNvPr id="6" name="Plassholder for bilde 9">
            <a:extLst>
              <a:ext uri="{FF2B5EF4-FFF2-40B4-BE49-F238E27FC236}">
                <a16:creationId xmlns:a16="http://schemas.microsoft.com/office/drawing/2014/main" id="{AB23DF79-7022-4638-AA7F-A385354AE17D}"/>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395737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5C9B9-4080-4D85-9101-3C5E23018837}" type="datetimeFigureOut">
              <a:rPr lang="nb-NO" smtClean="0"/>
              <a:t>08.09.2022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35A62F3-2301-47FA-B153-8DD93236CF14}" type="slidenum">
              <a:rPr lang="nb-NO" smtClean="0"/>
              <a:t>‹#›</a:t>
            </a:fld>
            <a:endParaRPr lang="nb-NO"/>
          </a:p>
        </p:txBody>
      </p:sp>
      <p:sp>
        <p:nvSpPr>
          <p:cNvPr id="5" name="Plassholder for bilde 9">
            <a:extLst>
              <a:ext uri="{FF2B5EF4-FFF2-40B4-BE49-F238E27FC236}">
                <a16:creationId xmlns:a16="http://schemas.microsoft.com/office/drawing/2014/main" id="{ED0D0AD9-3A1A-4424-B454-62950B0BAB62}"/>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68456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DEE5C9B9-4080-4D85-9101-3C5E23018837}" type="datetimeFigureOut">
              <a:rPr lang="nb-NO" smtClean="0"/>
              <a:t>08.09.2022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35A62F3-2301-47FA-B153-8DD93236CF14}" type="slidenum">
              <a:rPr lang="nb-NO" smtClean="0"/>
              <a:t>‹#›</a:t>
            </a:fld>
            <a:endParaRPr lang="nb-NO"/>
          </a:p>
        </p:txBody>
      </p:sp>
      <p:sp>
        <p:nvSpPr>
          <p:cNvPr id="8" name="Plassholder for bilde 9">
            <a:extLst>
              <a:ext uri="{FF2B5EF4-FFF2-40B4-BE49-F238E27FC236}">
                <a16:creationId xmlns:a16="http://schemas.microsoft.com/office/drawing/2014/main" id="{937DD907-66E9-4F23-AB1F-EA976A0513C5}"/>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47101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DEE5C9B9-4080-4D85-9101-3C5E23018837}" type="datetimeFigureOut">
              <a:rPr lang="nb-NO" smtClean="0"/>
              <a:t>08.09.2022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35A62F3-2301-47FA-B153-8DD93236CF14}" type="slidenum">
              <a:rPr lang="nb-NO" smtClean="0"/>
              <a:t>‹#›</a:t>
            </a:fld>
            <a:endParaRPr lang="nb-NO"/>
          </a:p>
        </p:txBody>
      </p:sp>
      <p:sp>
        <p:nvSpPr>
          <p:cNvPr id="8" name="Plassholder for bilde 9">
            <a:extLst>
              <a:ext uri="{FF2B5EF4-FFF2-40B4-BE49-F238E27FC236}">
                <a16:creationId xmlns:a16="http://schemas.microsoft.com/office/drawing/2014/main" id="{9126F0A7-B347-4D96-8D11-76B3B68DBD88}"/>
              </a:ext>
            </a:extLst>
          </p:cNvPr>
          <p:cNvSpPr>
            <a:spLocks noGrp="1"/>
          </p:cNvSpPr>
          <p:nvPr>
            <p:ph type="pic" sz="quarter" idx="13"/>
          </p:nvPr>
        </p:nvSpPr>
        <p:spPr>
          <a:xfrm>
            <a:off x="10883900" y="0"/>
            <a:ext cx="1308100" cy="1392237"/>
          </a:xfr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nb-NO"/>
          </a:p>
        </p:txBody>
      </p:sp>
    </p:spTree>
    <p:extLst>
      <p:ext uri="{BB962C8B-B14F-4D97-AF65-F5344CB8AC3E}">
        <p14:creationId xmlns:p14="http://schemas.microsoft.com/office/powerpoint/2010/main" val="44065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5C9B9-4080-4D85-9101-3C5E23018837}" type="datetimeFigureOut">
              <a:rPr lang="nb-NO" smtClean="0"/>
              <a:t>08.09.2022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A62F3-2301-47FA-B153-8DD93236CF14}" type="slidenum">
              <a:rPr lang="nb-NO" smtClean="0"/>
              <a:t>‹#›</a:t>
            </a:fld>
            <a:endParaRPr lang="nb-NO"/>
          </a:p>
        </p:txBody>
      </p:sp>
    </p:spTree>
    <p:extLst>
      <p:ext uri="{BB962C8B-B14F-4D97-AF65-F5344CB8AC3E}">
        <p14:creationId xmlns:p14="http://schemas.microsoft.com/office/powerpoint/2010/main" val="12204424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emf"/><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9AFD2F63-5C8B-4E6E-B4B2-2158549904B7}"/>
              </a:ext>
            </a:extLst>
          </p:cNvPr>
          <p:cNvSpPr>
            <a:spLocks noGrp="1"/>
          </p:cNvSpPr>
          <p:nvPr>
            <p:ph type="ctrTitle"/>
          </p:nvPr>
        </p:nvSpPr>
        <p:spPr/>
        <p:txBody>
          <a:bodyPr>
            <a:normAutofit/>
          </a:bodyPr>
          <a:lstStyle/>
          <a:p>
            <a:r>
              <a:rPr lang="nb-NO"/>
              <a:t>Aldersvennlige boliger i Sør-Varanger</a:t>
            </a:r>
          </a:p>
        </p:txBody>
      </p:sp>
      <p:sp>
        <p:nvSpPr>
          <p:cNvPr id="6" name="Undertittel 5">
            <a:extLst>
              <a:ext uri="{FF2B5EF4-FFF2-40B4-BE49-F238E27FC236}">
                <a16:creationId xmlns:a16="http://schemas.microsoft.com/office/drawing/2014/main" id="{0B87A2CB-D5BB-4FCE-B157-64040F0686CA}"/>
              </a:ext>
            </a:extLst>
          </p:cNvPr>
          <p:cNvSpPr>
            <a:spLocks noGrp="1"/>
          </p:cNvSpPr>
          <p:nvPr>
            <p:ph type="subTitle" idx="1"/>
          </p:nvPr>
        </p:nvSpPr>
        <p:spPr/>
        <p:txBody>
          <a:bodyPr/>
          <a:lstStyle/>
          <a:p>
            <a:r>
              <a:rPr lang="nb-NO"/>
              <a:t>Hvorfor er det viktig og hvilket faktagrunnlag har vi?</a:t>
            </a:r>
          </a:p>
        </p:txBody>
      </p:sp>
      <p:sp>
        <p:nvSpPr>
          <p:cNvPr id="7" name="Plassholder for bilde 6">
            <a:extLst>
              <a:ext uri="{FF2B5EF4-FFF2-40B4-BE49-F238E27FC236}">
                <a16:creationId xmlns:a16="http://schemas.microsoft.com/office/drawing/2014/main" id="{89F192B8-7C52-4595-AF12-C41C2D333ECC}"/>
              </a:ext>
            </a:extLst>
          </p:cNvPr>
          <p:cNvSpPr>
            <a:spLocks noGrp="1"/>
          </p:cNvSpPr>
          <p:nvPr>
            <p:ph type="pic" sz="quarter" idx="13"/>
          </p:nvPr>
        </p:nvSpPr>
        <p:spPr>
          <a:xfrm>
            <a:off x="10883900" y="0"/>
            <a:ext cx="1308100" cy="1392237"/>
          </a:xfrm>
        </p:spPr>
      </p:sp>
    </p:spTree>
    <p:extLst>
      <p:ext uri="{BB962C8B-B14F-4D97-AF65-F5344CB8AC3E}">
        <p14:creationId xmlns:p14="http://schemas.microsoft.com/office/powerpoint/2010/main" val="418893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4431E9E-4525-4069-BE9F-A0FF4DE10CB4}"/>
              </a:ext>
            </a:extLst>
          </p:cNvPr>
          <p:cNvSpPr>
            <a:spLocks noGrp="1"/>
          </p:cNvSpPr>
          <p:nvPr>
            <p:ph type="ctrTitle"/>
          </p:nvPr>
        </p:nvSpPr>
        <p:spPr/>
        <p:txBody>
          <a:bodyPr>
            <a:normAutofit fontScale="90000"/>
          </a:bodyPr>
          <a:lstStyle/>
          <a:p>
            <a:r>
              <a:rPr lang="nb-NO"/>
              <a:t>Kort om dagens status innen omsorgsboliger og institusjonsplasser</a:t>
            </a:r>
          </a:p>
        </p:txBody>
      </p:sp>
      <p:sp>
        <p:nvSpPr>
          <p:cNvPr id="4" name="Undertittel 3">
            <a:extLst>
              <a:ext uri="{FF2B5EF4-FFF2-40B4-BE49-F238E27FC236}">
                <a16:creationId xmlns:a16="http://schemas.microsoft.com/office/drawing/2014/main" id="{7DF20997-267E-48F4-9F5C-5370DBA49EDD}"/>
              </a:ext>
            </a:extLst>
          </p:cNvPr>
          <p:cNvSpPr>
            <a:spLocks noGrp="1"/>
          </p:cNvSpPr>
          <p:nvPr>
            <p:ph type="subTitle" idx="1"/>
          </p:nvPr>
        </p:nvSpPr>
        <p:spPr/>
        <p:txBody>
          <a:bodyPr/>
          <a:lstStyle/>
          <a:p>
            <a:endParaRPr lang="nb-NO"/>
          </a:p>
        </p:txBody>
      </p:sp>
      <p:sp>
        <p:nvSpPr>
          <p:cNvPr id="5" name="Plassholder for bilde 4">
            <a:extLst>
              <a:ext uri="{FF2B5EF4-FFF2-40B4-BE49-F238E27FC236}">
                <a16:creationId xmlns:a16="http://schemas.microsoft.com/office/drawing/2014/main" id="{620544A5-C525-48EE-9CF9-3AAE4559572A}"/>
              </a:ext>
            </a:extLst>
          </p:cNvPr>
          <p:cNvSpPr>
            <a:spLocks noGrp="1"/>
          </p:cNvSpPr>
          <p:nvPr>
            <p:ph type="pic" sz="quarter" idx="13"/>
          </p:nvPr>
        </p:nvSpPr>
        <p:spPr/>
      </p:sp>
    </p:spTree>
    <p:extLst>
      <p:ext uri="{BB962C8B-B14F-4D97-AF65-F5344CB8AC3E}">
        <p14:creationId xmlns:p14="http://schemas.microsoft.com/office/powerpoint/2010/main" val="401199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F024D7EB-1431-473A-BCFF-D994DC7BF5FA}"/>
              </a:ext>
            </a:extLst>
          </p:cNvPr>
          <p:cNvPicPr>
            <a:picLocks noChangeAspect="1"/>
          </p:cNvPicPr>
          <p:nvPr/>
        </p:nvPicPr>
        <p:blipFill rotWithShape="1">
          <a:blip r:embed="rId3"/>
          <a:srcRect l="1803"/>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EB01AB78-B829-4B76-A1E7-3514D8FC1F5E}"/>
              </a:ext>
            </a:extLst>
          </p:cNvPr>
          <p:cNvSpPr>
            <a:spLocks noGrp="1"/>
          </p:cNvSpPr>
          <p:nvPr>
            <p:ph type="title"/>
          </p:nvPr>
        </p:nvSpPr>
        <p:spPr>
          <a:xfrm>
            <a:off x="371094" y="1161288"/>
            <a:ext cx="3438144" cy="1124712"/>
          </a:xfrm>
        </p:spPr>
        <p:txBody>
          <a:bodyPr anchor="b">
            <a:normAutofit/>
          </a:bodyPr>
          <a:lstStyle/>
          <a:p>
            <a:r>
              <a:rPr lang="nb-NO" sz="2400"/>
              <a:t>Status på omsorgs-</a:t>
            </a:r>
            <a:br>
              <a:rPr lang="nb-NO" sz="2400"/>
            </a:br>
            <a:r>
              <a:rPr lang="nb-NO" sz="2400"/>
              <a:t>boliger og sykehjem i dag</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822E3BC7-9045-4E96-89F1-714CDE600009}"/>
              </a:ext>
            </a:extLst>
          </p:cNvPr>
          <p:cNvSpPr>
            <a:spLocks noGrp="1"/>
          </p:cNvSpPr>
          <p:nvPr>
            <p:ph idx="1"/>
          </p:nvPr>
        </p:nvSpPr>
        <p:spPr>
          <a:xfrm>
            <a:off x="371094" y="2718054"/>
            <a:ext cx="3438906" cy="3207258"/>
          </a:xfrm>
        </p:spPr>
        <p:txBody>
          <a:bodyPr anchor="t">
            <a:normAutofit/>
          </a:bodyPr>
          <a:lstStyle/>
          <a:p>
            <a:r>
              <a:rPr lang="nb-NO" sz="1400"/>
              <a:t>Prestøyhjemmet er bra, </a:t>
            </a:r>
            <a:r>
              <a:rPr lang="nb-NO" sz="1400" err="1"/>
              <a:t>Wesselborgen</a:t>
            </a:r>
            <a:r>
              <a:rPr lang="nb-NO" sz="1400"/>
              <a:t> sykehjem er overmodent for utfasing</a:t>
            </a:r>
            <a:br>
              <a:rPr lang="nb-NO" sz="1400"/>
            </a:br>
            <a:endParaRPr lang="nb-NO" sz="1400">
              <a:cs typeface="Calibri"/>
            </a:endParaRPr>
          </a:p>
          <a:p>
            <a:r>
              <a:rPr lang="nb-NO" sz="1400"/>
              <a:t>Vi har opsjon på tilbygg til Kirkenes sykehus, men usikkert om teknisk anlegg er dimensjonert riktig</a:t>
            </a:r>
            <a:br>
              <a:rPr lang="nb-NO" sz="1400"/>
            </a:br>
            <a:endParaRPr lang="nb-NO" sz="1400">
              <a:cs typeface="Calibri"/>
            </a:endParaRPr>
          </a:p>
          <a:p>
            <a:r>
              <a:rPr lang="nb-NO" sz="1400">
                <a:ea typeface="+mn-lt"/>
                <a:cs typeface="+mn-lt"/>
              </a:rPr>
              <a:t>Omsorgsboliger:</a:t>
            </a:r>
          </a:p>
          <a:p>
            <a:pPr lvl="1"/>
            <a:r>
              <a:rPr lang="nb-NO" sz="1400">
                <a:ea typeface="+mn-lt"/>
                <a:cs typeface="+mn-lt"/>
              </a:rPr>
              <a:t>Begrenset anledning til sosial omgang</a:t>
            </a:r>
          </a:p>
          <a:p>
            <a:pPr lvl="1"/>
            <a:r>
              <a:rPr lang="nb-NO" sz="1400">
                <a:ea typeface="Calibri"/>
                <a:cs typeface="Calibri"/>
              </a:rPr>
              <a:t>For mange frittstående</a:t>
            </a:r>
            <a:endParaRPr lang="nb-NO" sz="1400">
              <a:cs typeface="Calibri"/>
            </a:endParaRPr>
          </a:p>
          <a:p>
            <a:pPr lvl="1"/>
            <a:r>
              <a:rPr lang="nb-NO" sz="1400">
                <a:cs typeface="Calibri"/>
              </a:rPr>
              <a:t>Lite effektivt å yte tjenester</a:t>
            </a:r>
            <a:endParaRPr lang="nb-NO" sz="1400">
              <a:ea typeface="Calibri"/>
              <a:cs typeface="Calibri"/>
            </a:endParaRPr>
          </a:p>
        </p:txBody>
      </p:sp>
      <p:pic>
        <p:nvPicPr>
          <p:cNvPr id="6" name="Bilde 6" descr="Et bilde som inneholder tekst&#10;&#10;Automatisk generert beskrivelse">
            <a:extLst>
              <a:ext uri="{FF2B5EF4-FFF2-40B4-BE49-F238E27FC236}">
                <a16:creationId xmlns:a16="http://schemas.microsoft.com/office/drawing/2014/main" id="{F84AE0CD-0778-1DAE-8EE4-96EB6959DE6F}"/>
              </a:ext>
            </a:extLst>
          </p:cNvPr>
          <p:cNvPicPr>
            <a:picLocks noChangeAspect="1"/>
          </p:cNvPicPr>
          <p:nvPr/>
        </p:nvPicPr>
        <p:blipFill>
          <a:blip r:embed="rId4"/>
          <a:stretch>
            <a:fillRect/>
          </a:stretch>
        </p:blipFill>
        <p:spPr>
          <a:xfrm>
            <a:off x="9637815" y="196380"/>
            <a:ext cx="2332512" cy="1373695"/>
          </a:xfrm>
          <a:prstGeom prst="rect">
            <a:avLst/>
          </a:prstGeom>
        </p:spPr>
      </p:pic>
    </p:spTree>
    <p:extLst>
      <p:ext uri="{BB962C8B-B14F-4D97-AF65-F5344CB8AC3E}">
        <p14:creationId xmlns:p14="http://schemas.microsoft.com/office/powerpoint/2010/main" val="101660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49255-4669-4A6D-826E-1A651BE97A85}"/>
              </a:ext>
            </a:extLst>
          </p:cNvPr>
          <p:cNvSpPr>
            <a:spLocks noGrp="1"/>
          </p:cNvSpPr>
          <p:nvPr>
            <p:ph type="title"/>
          </p:nvPr>
        </p:nvSpPr>
        <p:spPr>
          <a:xfrm>
            <a:off x="838200" y="365125"/>
            <a:ext cx="9922164" cy="503093"/>
          </a:xfrm>
        </p:spPr>
        <p:txBody>
          <a:bodyPr>
            <a:normAutofit fontScale="90000"/>
          </a:bodyPr>
          <a:lstStyle/>
          <a:p>
            <a:r>
              <a:rPr lang="nb-NO"/>
              <a:t>Eierskap for boliger</a:t>
            </a:r>
          </a:p>
        </p:txBody>
      </p:sp>
      <p:sp>
        <p:nvSpPr>
          <p:cNvPr id="3" name="Plassholder for innhold 2">
            <a:extLst>
              <a:ext uri="{FF2B5EF4-FFF2-40B4-BE49-F238E27FC236}">
                <a16:creationId xmlns:a16="http://schemas.microsoft.com/office/drawing/2014/main" id="{F43E22EB-6B1E-445B-8D7D-B9D53608A938}"/>
              </a:ext>
            </a:extLst>
          </p:cNvPr>
          <p:cNvSpPr>
            <a:spLocks noGrp="1"/>
          </p:cNvSpPr>
          <p:nvPr>
            <p:ph idx="1"/>
          </p:nvPr>
        </p:nvSpPr>
        <p:spPr>
          <a:xfrm>
            <a:off x="5526821" y="1298690"/>
            <a:ext cx="5989487" cy="4972462"/>
          </a:xfrm>
        </p:spPr>
        <p:txBody>
          <a:bodyPr vert="horz" lIns="91440" tIns="45720" rIns="91440" bIns="45720" rtlCol="0" anchor="t">
            <a:normAutofit/>
          </a:bodyPr>
          <a:lstStyle/>
          <a:p>
            <a:r>
              <a:rPr lang="nb-NO"/>
              <a:t>Sør-Varanger kommune eier boliger med døgnbemanning på:</a:t>
            </a:r>
          </a:p>
          <a:p>
            <a:pPr lvl="1"/>
            <a:r>
              <a:rPr lang="nb-NO"/>
              <a:t>Hesseng, Kirkenes og Bugøynes</a:t>
            </a:r>
            <a:br>
              <a:rPr lang="nb-NO"/>
            </a:br>
            <a:endParaRPr lang="nb-NO">
              <a:ea typeface="Calibri" panose="020F0502020204030204"/>
              <a:cs typeface="Calibri" panose="020F0502020204030204"/>
            </a:endParaRPr>
          </a:p>
          <a:p>
            <a:r>
              <a:rPr lang="nb-NO"/>
              <a:t>Stiftelsen boligbygg eier boliger bemannet på dagtid og uten bemanning på:</a:t>
            </a:r>
          </a:p>
          <a:p>
            <a:pPr lvl="1"/>
            <a:r>
              <a:rPr lang="nb-NO"/>
              <a:t> Hesseng, Kirkenes, Bjørnevatn og Neiden</a:t>
            </a:r>
            <a:endParaRPr lang="nb-NO">
              <a:ea typeface="Calibri" panose="020F0502020204030204"/>
              <a:cs typeface="Calibri" panose="020F0502020204030204"/>
            </a:endParaRPr>
          </a:p>
        </p:txBody>
      </p:sp>
      <p:sp>
        <p:nvSpPr>
          <p:cNvPr id="5" name="Plassholder for lysbildenummer 4">
            <a:extLst>
              <a:ext uri="{FF2B5EF4-FFF2-40B4-BE49-F238E27FC236}">
                <a16:creationId xmlns:a16="http://schemas.microsoft.com/office/drawing/2014/main" id="{733AD675-2A25-427E-984D-9B6997469061}"/>
              </a:ext>
            </a:extLst>
          </p:cNvPr>
          <p:cNvSpPr>
            <a:spLocks noGrp="1"/>
          </p:cNvSpPr>
          <p:nvPr>
            <p:ph type="sldNum" sz="quarter" idx="12"/>
          </p:nvPr>
        </p:nvSpPr>
        <p:spPr/>
        <p:txBody>
          <a:bodyPr/>
          <a:lstStyle/>
          <a:p>
            <a:fld id="{0C0CF154-A7BA-4273-A0F2-522933EAE825}" type="slidenum">
              <a:rPr lang="nb-NO" smtClean="0"/>
              <a:t>12</a:t>
            </a:fld>
            <a:endParaRPr lang="nb-NO"/>
          </a:p>
        </p:txBody>
      </p:sp>
      <p:pic>
        <p:nvPicPr>
          <p:cNvPr id="6" name="Bilde 5">
            <a:extLst>
              <a:ext uri="{FF2B5EF4-FFF2-40B4-BE49-F238E27FC236}">
                <a16:creationId xmlns:a16="http://schemas.microsoft.com/office/drawing/2014/main" id="{E441AF16-2E77-4EDF-B403-6CD954105E22}"/>
              </a:ext>
            </a:extLst>
          </p:cNvPr>
          <p:cNvPicPr>
            <a:picLocks noChangeAspect="1"/>
          </p:cNvPicPr>
          <p:nvPr/>
        </p:nvPicPr>
        <p:blipFill>
          <a:blip r:embed="rId3"/>
          <a:stretch>
            <a:fillRect/>
          </a:stretch>
        </p:blipFill>
        <p:spPr>
          <a:xfrm>
            <a:off x="786186" y="1241989"/>
            <a:ext cx="3490250" cy="2097400"/>
          </a:xfrm>
          <a:prstGeom prst="rect">
            <a:avLst/>
          </a:prstGeom>
        </p:spPr>
      </p:pic>
      <p:pic>
        <p:nvPicPr>
          <p:cNvPr id="7" name="Bilde 6">
            <a:extLst>
              <a:ext uri="{FF2B5EF4-FFF2-40B4-BE49-F238E27FC236}">
                <a16:creationId xmlns:a16="http://schemas.microsoft.com/office/drawing/2014/main" id="{D5D2938C-3519-48A7-88FA-6627FB5A7EC9}"/>
              </a:ext>
            </a:extLst>
          </p:cNvPr>
          <p:cNvPicPr>
            <a:picLocks noChangeAspect="1"/>
          </p:cNvPicPr>
          <p:nvPr/>
        </p:nvPicPr>
        <p:blipFill>
          <a:blip r:embed="rId4"/>
          <a:stretch>
            <a:fillRect/>
          </a:stretch>
        </p:blipFill>
        <p:spPr>
          <a:xfrm>
            <a:off x="786186" y="3429000"/>
            <a:ext cx="3490250" cy="2097400"/>
          </a:xfrm>
          <a:prstGeom prst="rect">
            <a:avLst/>
          </a:prstGeom>
        </p:spPr>
      </p:pic>
      <p:pic>
        <p:nvPicPr>
          <p:cNvPr id="8" name="Bilde 7">
            <a:extLst>
              <a:ext uri="{FF2B5EF4-FFF2-40B4-BE49-F238E27FC236}">
                <a16:creationId xmlns:a16="http://schemas.microsoft.com/office/drawing/2014/main" id="{164E1582-4AF2-467D-9EEB-BB96DCEAF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Tree>
    <p:extLst>
      <p:ext uri="{BB962C8B-B14F-4D97-AF65-F5344CB8AC3E}">
        <p14:creationId xmlns:p14="http://schemas.microsoft.com/office/powerpoint/2010/main" val="140899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63B7A57-2067-41C8-B563-78615D0E6D60}"/>
              </a:ext>
            </a:extLst>
          </p:cNvPr>
          <p:cNvSpPr>
            <a:spLocks noGrp="1"/>
          </p:cNvSpPr>
          <p:nvPr>
            <p:ph type="ctrTitle"/>
          </p:nvPr>
        </p:nvSpPr>
        <p:spPr>
          <a:xfrm>
            <a:off x="1524000" y="938431"/>
            <a:ext cx="9144000" cy="1743842"/>
          </a:xfrm>
        </p:spPr>
        <p:txBody>
          <a:bodyPr>
            <a:normAutofit fontScale="90000"/>
          </a:bodyPr>
          <a:lstStyle/>
          <a:p>
            <a:r>
              <a:rPr lang="nb-NO"/>
              <a:t>Hvilken informasjon har vi om boligbehov de neste årene</a:t>
            </a:r>
          </a:p>
        </p:txBody>
      </p:sp>
      <p:sp>
        <p:nvSpPr>
          <p:cNvPr id="4" name="Undertittel 3">
            <a:extLst>
              <a:ext uri="{FF2B5EF4-FFF2-40B4-BE49-F238E27FC236}">
                <a16:creationId xmlns:a16="http://schemas.microsoft.com/office/drawing/2014/main" id="{D09B6A77-54C0-4C71-B5EE-B371C5A1E2D6}"/>
              </a:ext>
            </a:extLst>
          </p:cNvPr>
          <p:cNvSpPr>
            <a:spLocks noGrp="1"/>
          </p:cNvSpPr>
          <p:nvPr>
            <p:ph type="subTitle" idx="1"/>
          </p:nvPr>
        </p:nvSpPr>
        <p:spPr>
          <a:xfrm>
            <a:off x="1524000" y="2945141"/>
            <a:ext cx="9144000" cy="2387599"/>
          </a:xfrm>
        </p:spPr>
        <p:txBody>
          <a:bodyPr vert="horz" lIns="91440" tIns="45720" rIns="91440" bIns="45720" rtlCol="0" anchor="t">
            <a:normAutofit/>
          </a:bodyPr>
          <a:lstStyle/>
          <a:p>
            <a:pPr marL="800100" lvl="1" indent="-342900" algn="l">
              <a:buFont typeface="Arial" panose="020B0604020202020204" pitchFamily="34" charset="0"/>
              <a:buChar char="•"/>
            </a:pPr>
            <a:r>
              <a:rPr lang="nb-NO" sz="2400"/>
              <a:t>55+ undersøkelsen</a:t>
            </a:r>
            <a:br>
              <a:rPr lang="nb-NO" sz="2400"/>
            </a:br>
            <a:endParaRPr lang="nb-NO" sz="2400"/>
          </a:p>
          <a:p>
            <a:pPr marL="800100" lvl="1" indent="-342900" algn="l">
              <a:buFont typeface="Arial" panose="020B0604020202020204" pitchFamily="34" charset="0"/>
              <a:buChar char="•"/>
            </a:pPr>
            <a:r>
              <a:rPr lang="nb-NO" sz="2400"/>
              <a:t>Kafemøter</a:t>
            </a:r>
            <a:br>
              <a:rPr lang="nb-NO" sz="2400"/>
            </a:br>
            <a:endParaRPr lang="nb-NO" sz="2400"/>
          </a:p>
          <a:p>
            <a:pPr marL="800100" lvl="1" indent="-342900" algn="l">
              <a:buFont typeface="Arial" panose="020B0604020202020204" pitchFamily="34" charset="0"/>
              <a:buChar char="•"/>
            </a:pPr>
            <a:r>
              <a:rPr lang="nb-NO" sz="2400"/>
              <a:t>Framskriving av behov for omsorgsboliger og institusjonsplasser</a:t>
            </a:r>
          </a:p>
        </p:txBody>
      </p:sp>
      <p:sp>
        <p:nvSpPr>
          <p:cNvPr id="5" name="Plassholder for bilde 4">
            <a:extLst>
              <a:ext uri="{FF2B5EF4-FFF2-40B4-BE49-F238E27FC236}">
                <a16:creationId xmlns:a16="http://schemas.microsoft.com/office/drawing/2014/main" id="{0C22AC58-FF1D-4AA7-AF70-D44F47E6557D}"/>
              </a:ext>
            </a:extLst>
          </p:cNvPr>
          <p:cNvSpPr>
            <a:spLocks noGrp="1"/>
          </p:cNvSpPr>
          <p:nvPr>
            <p:ph type="pic" sz="quarter" idx="13"/>
          </p:nvPr>
        </p:nvSpPr>
        <p:spPr/>
      </p:sp>
    </p:spTree>
    <p:extLst>
      <p:ext uri="{BB962C8B-B14F-4D97-AF65-F5344CB8AC3E}">
        <p14:creationId xmlns:p14="http://schemas.microsoft.com/office/powerpoint/2010/main" val="185370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F49F3F-17D5-1E9B-4406-9E94ADFC83F7}"/>
              </a:ext>
            </a:extLst>
          </p:cNvPr>
          <p:cNvSpPr>
            <a:spLocks noGrp="1"/>
          </p:cNvSpPr>
          <p:nvPr>
            <p:ph type="title"/>
          </p:nvPr>
        </p:nvSpPr>
        <p:spPr/>
        <p:txBody>
          <a:bodyPr/>
          <a:lstStyle/>
          <a:p>
            <a:r>
              <a:rPr lang="nb-NO"/>
              <a:t>55+ undersøkelsen</a:t>
            </a:r>
          </a:p>
        </p:txBody>
      </p:sp>
      <p:sp>
        <p:nvSpPr>
          <p:cNvPr id="3" name="Plassholder for innhold 2">
            <a:extLst>
              <a:ext uri="{FF2B5EF4-FFF2-40B4-BE49-F238E27FC236}">
                <a16:creationId xmlns:a16="http://schemas.microsoft.com/office/drawing/2014/main" id="{C8D92358-5BFC-0509-CB2E-3192DBCBD69C}"/>
              </a:ext>
            </a:extLst>
          </p:cNvPr>
          <p:cNvSpPr>
            <a:spLocks noGrp="1"/>
          </p:cNvSpPr>
          <p:nvPr>
            <p:ph idx="1"/>
          </p:nvPr>
        </p:nvSpPr>
        <p:spPr/>
        <p:txBody>
          <a:bodyPr>
            <a:normAutofit fontScale="92500" lnSpcReduction="10000"/>
          </a:bodyPr>
          <a:lstStyle/>
          <a:p>
            <a:r>
              <a:rPr lang="nb-NO"/>
              <a:t>En del av prosjektet aldersvennlige boliger og bomiljø</a:t>
            </a:r>
          </a:p>
          <a:p>
            <a:pPr lvl="1"/>
            <a:r>
              <a:rPr lang="nb-NO"/>
              <a:t>svk.no/</a:t>
            </a:r>
            <a:r>
              <a:rPr lang="nb-NO" err="1"/>
              <a:t>aldersvennligeboliger</a:t>
            </a:r>
            <a:br>
              <a:rPr lang="nb-NO"/>
            </a:br>
            <a:endParaRPr lang="nb-NO"/>
          </a:p>
          <a:p>
            <a:r>
              <a:rPr lang="nb-NO"/>
              <a:t> Basert på lignende undersøkelser i andre kommuner</a:t>
            </a:r>
            <a:br>
              <a:rPr lang="nb-NO"/>
            </a:br>
            <a:endParaRPr lang="nb-NO"/>
          </a:p>
          <a:p>
            <a:r>
              <a:rPr lang="nb-NO"/>
              <a:t>2 målsetninger med undersøkelsen:</a:t>
            </a:r>
          </a:p>
          <a:p>
            <a:pPr lvl="1"/>
            <a:r>
              <a:rPr lang="nb-NO"/>
              <a:t>Skaffe mer innsikt i innbyggeres ønsker og forventninger om bolig når de blir eldre</a:t>
            </a:r>
          </a:p>
          <a:p>
            <a:pPr lvl="1"/>
            <a:r>
              <a:rPr lang="nb-NO"/>
              <a:t>Øke bevisstheten blant innbyggere om at man bør begynne å tenke aldersvennlig bolig tidligere</a:t>
            </a:r>
            <a:br>
              <a:rPr lang="nb-NO"/>
            </a:br>
            <a:endParaRPr lang="nb-NO"/>
          </a:p>
          <a:p>
            <a:r>
              <a:rPr lang="nb-NO"/>
              <a:t>Anledning å besvare på papir og digitalt</a:t>
            </a:r>
            <a:br>
              <a:rPr lang="nb-NO"/>
            </a:br>
            <a:endParaRPr lang="nb-NO"/>
          </a:p>
          <a:p>
            <a:endParaRPr lang="nb-NO"/>
          </a:p>
        </p:txBody>
      </p:sp>
      <p:sp>
        <p:nvSpPr>
          <p:cNvPr id="4" name="Plassholder for bilde 3">
            <a:extLst>
              <a:ext uri="{FF2B5EF4-FFF2-40B4-BE49-F238E27FC236}">
                <a16:creationId xmlns:a16="http://schemas.microsoft.com/office/drawing/2014/main" id="{E1DB15F9-A132-CCA2-6E7A-6D5190F9247B}"/>
              </a:ext>
            </a:extLst>
          </p:cNvPr>
          <p:cNvSpPr>
            <a:spLocks noGrp="1"/>
          </p:cNvSpPr>
          <p:nvPr>
            <p:ph type="pic" sz="quarter" idx="14"/>
          </p:nvPr>
        </p:nvSpPr>
        <p:spPr/>
      </p:sp>
      <p:pic>
        <p:nvPicPr>
          <p:cNvPr id="6" name="Bilde 5">
            <a:extLst>
              <a:ext uri="{FF2B5EF4-FFF2-40B4-BE49-F238E27FC236}">
                <a16:creationId xmlns:a16="http://schemas.microsoft.com/office/drawing/2014/main" id="{6A6337E1-C434-4625-B97B-DB0EF99E2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01954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6F46C8-A3CD-4E0E-B7E8-CB9F84CC5F08}"/>
              </a:ext>
            </a:extLst>
          </p:cNvPr>
          <p:cNvSpPr>
            <a:spLocks noGrp="1"/>
          </p:cNvSpPr>
          <p:nvPr>
            <p:ph type="title"/>
          </p:nvPr>
        </p:nvSpPr>
        <p:spPr/>
        <p:txBody>
          <a:bodyPr/>
          <a:lstStyle/>
          <a:p>
            <a:r>
              <a:rPr lang="nb-NO">
                <a:cs typeface="Calibri Light"/>
              </a:rPr>
              <a:t>Respondenter</a:t>
            </a:r>
            <a:endParaRPr lang="nb-NO"/>
          </a:p>
        </p:txBody>
      </p:sp>
      <p:pic>
        <p:nvPicPr>
          <p:cNvPr id="5" name="Bilde 5">
            <a:extLst>
              <a:ext uri="{FF2B5EF4-FFF2-40B4-BE49-F238E27FC236}">
                <a16:creationId xmlns:a16="http://schemas.microsoft.com/office/drawing/2014/main" id="{6A1D50AD-1632-49B0-851E-72432A0CBB65}"/>
              </a:ext>
            </a:extLst>
          </p:cNvPr>
          <p:cNvPicPr>
            <a:picLocks noChangeAspect="1"/>
          </p:cNvPicPr>
          <p:nvPr/>
        </p:nvPicPr>
        <p:blipFill>
          <a:blip r:embed="rId3"/>
          <a:stretch>
            <a:fillRect/>
          </a:stretch>
        </p:blipFill>
        <p:spPr>
          <a:xfrm>
            <a:off x="4518053" y="1101921"/>
            <a:ext cx="6096000" cy="3305518"/>
          </a:xfrm>
          <a:prstGeom prst="rect">
            <a:avLst/>
          </a:prstGeom>
        </p:spPr>
      </p:pic>
      <p:pic>
        <p:nvPicPr>
          <p:cNvPr id="6" name="Bilde 6">
            <a:extLst>
              <a:ext uri="{FF2B5EF4-FFF2-40B4-BE49-F238E27FC236}">
                <a16:creationId xmlns:a16="http://schemas.microsoft.com/office/drawing/2014/main" id="{84C5EC6F-DEC3-4F7B-ADA2-5DAAA0D22AD2}"/>
              </a:ext>
            </a:extLst>
          </p:cNvPr>
          <p:cNvPicPr>
            <a:picLocks noChangeAspect="1"/>
          </p:cNvPicPr>
          <p:nvPr/>
        </p:nvPicPr>
        <p:blipFill>
          <a:blip r:embed="rId4"/>
          <a:stretch>
            <a:fillRect/>
          </a:stretch>
        </p:blipFill>
        <p:spPr>
          <a:xfrm>
            <a:off x="4518052" y="4407439"/>
            <a:ext cx="6096000" cy="1756089"/>
          </a:xfrm>
          <a:prstGeom prst="rect">
            <a:avLst/>
          </a:prstGeom>
        </p:spPr>
      </p:pic>
      <p:sp>
        <p:nvSpPr>
          <p:cNvPr id="11" name="TekstSylinder 10">
            <a:extLst>
              <a:ext uri="{FF2B5EF4-FFF2-40B4-BE49-F238E27FC236}">
                <a16:creationId xmlns:a16="http://schemas.microsoft.com/office/drawing/2014/main" id="{AA27D2E3-985A-47A1-A37D-D9D1C8A65D20}"/>
              </a:ext>
            </a:extLst>
          </p:cNvPr>
          <p:cNvSpPr txBox="1"/>
          <p:nvPr/>
        </p:nvSpPr>
        <p:spPr>
          <a:xfrm>
            <a:off x="447122" y="4296713"/>
            <a:ext cx="29628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Roboto"/>
                <a:ea typeface="Roboto"/>
              </a:rPr>
              <a:t>Antall </a:t>
            </a:r>
            <a:r>
              <a:rPr lang="en-US" sz="2000" err="1">
                <a:latin typeface="Roboto"/>
                <a:ea typeface="Roboto"/>
              </a:rPr>
              <a:t>papirbesvarelser</a:t>
            </a:r>
            <a:endParaRPr lang="en-US" sz="2000" err="1"/>
          </a:p>
        </p:txBody>
      </p:sp>
      <p:sp>
        <p:nvSpPr>
          <p:cNvPr id="3" name="TekstSylinder 2">
            <a:extLst>
              <a:ext uri="{FF2B5EF4-FFF2-40B4-BE49-F238E27FC236}">
                <a16:creationId xmlns:a16="http://schemas.microsoft.com/office/drawing/2014/main" id="{8F09EDAD-5EBD-4B8E-9349-497421D0CB9B}"/>
              </a:ext>
            </a:extLst>
          </p:cNvPr>
          <p:cNvSpPr txBox="1"/>
          <p:nvPr/>
        </p:nvSpPr>
        <p:spPr>
          <a:xfrm>
            <a:off x="397787" y="1872689"/>
            <a:ext cx="30881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000"/>
              <a:t>Antall innbyggere over 55 år</a:t>
            </a:r>
          </a:p>
        </p:txBody>
      </p:sp>
      <p:sp>
        <p:nvSpPr>
          <p:cNvPr id="4" name="TekstSylinder 3">
            <a:extLst>
              <a:ext uri="{FF2B5EF4-FFF2-40B4-BE49-F238E27FC236}">
                <a16:creationId xmlns:a16="http://schemas.microsoft.com/office/drawing/2014/main" id="{744B81E8-C155-4D99-8554-3065365246A1}"/>
              </a:ext>
            </a:extLst>
          </p:cNvPr>
          <p:cNvSpPr txBox="1"/>
          <p:nvPr/>
        </p:nvSpPr>
        <p:spPr>
          <a:xfrm>
            <a:off x="1079729" y="2315259"/>
            <a:ext cx="12272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b-NO" sz="3600"/>
              <a:t>3303</a:t>
            </a:r>
          </a:p>
        </p:txBody>
      </p:sp>
      <p:sp>
        <p:nvSpPr>
          <p:cNvPr id="12" name="Rektangel 11">
            <a:extLst>
              <a:ext uri="{FF2B5EF4-FFF2-40B4-BE49-F238E27FC236}">
                <a16:creationId xmlns:a16="http://schemas.microsoft.com/office/drawing/2014/main" id="{235C5388-0505-42DA-B955-69CF6A53D24D}"/>
              </a:ext>
            </a:extLst>
          </p:cNvPr>
          <p:cNvSpPr/>
          <p:nvPr/>
        </p:nvSpPr>
        <p:spPr>
          <a:xfrm>
            <a:off x="390246" y="3036761"/>
            <a:ext cx="2265748" cy="400110"/>
          </a:xfrm>
          <a:prstGeom prst="rect">
            <a:avLst/>
          </a:prstGeom>
        </p:spPr>
        <p:txBody>
          <a:bodyPr wrap="none">
            <a:spAutoFit/>
          </a:bodyPr>
          <a:lstStyle/>
          <a:p>
            <a:r>
              <a:rPr lang="nb-NO" sz="2000"/>
              <a:t>Antall respondenter</a:t>
            </a:r>
          </a:p>
        </p:txBody>
      </p:sp>
      <p:sp>
        <p:nvSpPr>
          <p:cNvPr id="13" name="Rektangel 12">
            <a:extLst>
              <a:ext uri="{FF2B5EF4-FFF2-40B4-BE49-F238E27FC236}">
                <a16:creationId xmlns:a16="http://schemas.microsoft.com/office/drawing/2014/main" id="{BF681482-D2FC-4096-8981-8932CA1062D2}"/>
              </a:ext>
            </a:extLst>
          </p:cNvPr>
          <p:cNvSpPr/>
          <p:nvPr/>
        </p:nvSpPr>
        <p:spPr>
          <a:xfrm>
            <a:off x="1090332" y="3638088"/>
            <a:ext cx="886781" cy="646331"/>
          </a:xfrm>
          <a:prstGeom prst="rect">
            <a:avLst/>
          </a:prstGeom>
        </p:spPr>
        <p:txBody>
          <a:bodyPr wrap="none">
            <a:spAutoFit/>
          </a:bodyPr>
          <a:lstStyle/>
          <a:p>
            <a:r>
              <a:rPr lang="nb-NO" sz="3600"/>
              <a:t>440</a:t>
            </a:r>
            <a:endParaRPr lang="nb-NO"/>
          </a:p>
        </p:txBody>
      </p:sp>
      <p:sp>
        <p:nvSpPr>
          <p:cNvPr id="14" name="Rektangel 13">
            <a:extLst>
              <a:ext uri="{FF2B5EF4-FFF2-40B4-BE49-F238E27FC236}">
                <a16:creationId xmlns:a16="http://schemas.microsoft.com/office/drawing/2014/main" id="{F32238A9-8757-4A5D-A046-F4E345C3792F}"/>
              </a:ext>
            </a:extLst>
          </p:cNvPr>
          <p:cNvSpPr/>
          <p:nvPr/>
        </p:nvSpPr>
        <p:spPr>
          <a:xfrm>
            <a:off x="1207350" y="4931888"/>
            <a:ext cx="652743" cy="646331"/>
          </a:xfrm>
          <a:prstGeom prst="rect">
            <a:avLst/>
          </a:prstGeom>
        </p:spPr>
        <p:txBody>
          <a:bodyPr wrap="none">
            <a:spAutoFit/>
          </a:bodyPr>
          <a:lstStyle/>
          <a:p>
            <a:r>
              <a:rPr lang="nb-NO" sz="3600"/>
              <a:t>29</a:t>
            </a:r>
            <a:endParaRPr lang="nb-NO"/>
          </a:p>
        </p:txBody>
      </p:sp>
      <p:pic>
        <p:nvPicPr>
          <p:cNvPr id="16" name="Bilde 15">
            <a:extLst>
              <a:ext uri="{FF2B5EF4-FFF2-40B4-BE49-F238E27FC236}">
                <a16:creationId xmlns:a16="http://schemas.microsoft.com/office/drawing/2014/main" id="{C9589E92-82D2-429C-8B48-786CE5B5F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pic>
        <p:nvPicPr>
          <p:cNvPr id="17" name="Bilde 16">
            <a:extLst>
              <a:ext uri="{FF2B5EF4-FFF2-40B4-BE49-F238E27FC236}">
                <a16:creationId xmlns:a16="http://schemas.microsoft.com/office/drawing/2014/main" id="{2238AB63-D256-424D-A91D-276E7BA6B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Tree>
    <p:extLst>
      <p:ext uri="{BB962C8B-B14F-4D97-AF65-F5344CB8AC3E}">
        <p14:creationId xmlns:p14="http://schemas.microsoft.com/office/powerpoint/2010/main" val="196829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B11F79-18E4-E367-47DF-564BB03F3C0E}"/>
              </a:ext>
            </a:extLst>
          </p:cNvPr>
          <p:cNvSpPr>
            <a:spLocks noGrp="1"/>
          </p:cNvSpPr>
          <p:nvPr>
            <p:ph type="ctrTitle"/>
          </p:nvPr>
        </p:nvSpPr>
        <p:spPr/>
        <p:txBody>
          <a:bodyPr/>
          <a:lstStyle/>
          <a:p>
            <a:r>
              <a:rPr lang="nb-NO" dirty="0">
                <a:cs typeface="Calibri Light"/>
              </a:rPr>
              <a:t>Hovedfunn</a:t>
            </a:r>
            <a:endParaRPr lang="nb-NO" dirty="0"/>
          </a:p>
        </p:txBody>
      </p:sp>
      <p:sp>
        <p:nvSpPr>
          <p:cNvPr id="3" name="Plassholder for innhold 2">
            <a:extLst>
              <a:ext uri="{FF2B5EF4-FFF2-40B4-BE49-F238E27FC236}">
                <a16:creationId xmlns:a16="http://schemas.microsoft.com/office/drawing/2014/main" id="{7A723354-A9FB-A077-2168-65970F383FDD}"/>
              </a:ext>
            </a:extLst>
          </p:cNvPr>
          <p:cNvSpPr>
            <a:spLocks noGrp="1"/>
          </p:cNvSpPr>
          <p:nvPr>
            <p:ph type="subTitle" idx="1"/>
          </p:nvPr>
        </p:nvSpPr>
        <p:spPr/>
        <p:txBody>
          <a:bodyPr/>
          <a:lstStyle/>
          <a:p>
            <a:endParaRPr lang="nb-NO"/>
          </a:p>
        </p:txBody>
      </p:sp>
      <p:sp>
        <p:nvSpPr>
          <p:cNvPr id="4" name="Plassholder for bilde 3">
            <a:extLst>
              <a:ext uri="{FF2B5EF4-FFF2-40B4-BE49-F238E27FC236}">
                <a16:creationId xmlns:a16="http://schemas.microsoft.com/office/drawing/2014/main" id="{B7E0827F-3752-D47A-2FA5-4E426B855BF4}"/>
              </a:ext>
            </a:extLst>
          </p:cNvPr>
          <p:cNvSpPr>
            <a:spLocks noGrp="1"/>
          </p:cNvSpPr>
          <p:nvPr>
            <p:ph type="pic" sz="quarter" idx="13"/>
          </p:nvPr>
        </p:nvSpPr>
        <p:spPr/>
      </p:sp>
    </p:spTree>
    <p:extLst>
      <p:ext uri="{BB962C8B-B14F-4D97-AF65-F5344CB8AC3E}">
        <p14:creationId xmlns:p14="http://schemas.microsoft.com/office/powerpoint/2010/main" val="235635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3B2489-74E3-458A-8340-4FA06BC7E051}"/>
              </a:ext>
            </a:extLst>
          </p:cNvPr>
          <p:cNvSpPr>
            <a:spLocks noGrp="1"/>
          </p:cNvSpPr>
          <p:nvPr>
            <p:ph type="title"/>
          </p:nvPr>
        </p:nvSpPr>
        <p:spPr>
          <a:xfrm>
            <a:off x="649269" y="506727"/>
            <a:ext cx="10453003" cy="1526741"/>
          </a:xfrm>
        </p:spPr>
        <p:txBody>
          <a:bodyPr vert="horz" lIns="91440" tIns="45720" rIns="91440" bIns="45720" rtlCol="0" anchor="ctr">
            <a:normAutofit fontScale="90000"/>
          </a:bodyPr>
          <a:lstStyle/>
          <a:p>
            <a:pPr algn="ctr"/>
            <a:r>
              <a:rPr lang="en-US" sz="6600" err="1"/>
              <a:t>Flere</a:t>
            </a:r>
            <a:r>
              <a:rPr lang="en-US" sz="6600"/>
              <a:t> </a:t>
            </a:r>
            <a:r>
              <a:rPr lang="en-US" sz="6600" err="1"/>
              <a:t>ønsker</a:t>
            </a:r>
            <a:r>
              <a:rPr lang="en-US" sz="6600"/>
              <a:t> å </a:t>
            </a:r>
            <a:r>
              <a:rPr lang="en-US" sz="6600" err="1"/>
              <a:t>bo</a:t>
            </a:r>
            <a:r>
              <a:rPr lang="en-US" sz="6600"/>
              <a:t> </a:t>
            </a:r>
            <a:r>
              <a:rPr lang="en-US" sz="6600" err="1"/>
              <a:t>sentrumsnært</a:t>
            </a:r>
            <a:endParaRPr lang="nb-NO" sz="6600">
              <a:cs typeface="Calibri Light"/>
            </a:endParaRPr>
          </a:p>
        </p:txBody>
      </p:sp>
      <p:pic>
        <p:nvPicPr>
          <p:cNvPr id="4" name="Bilde 4">
            <a:extLst>
              <a:ext uri="{FF2B5EF4-FFF2-40B4-BE49-F238E27FC236}">
                <a16:creationId xmlns:a16="http://schemas.microsoft.com/office/drawing/2014/main" id="{13C37E62-F487-42D7-B952-0852280858A3}"/>
              </a:ext>
            </a:extLst>
          </p:cNvPr>
          <p:cNvPicPr>
            <a:picLocks noGrp="1" noChangeAspect="1"/>
          </p:cNvPicPr>
          <p:nvPr>
            <p:ph idx="1"/>
          </p:nvPr>
        </p:nvPicPr>
        <p:blipFill>
          <a:blip r:embed="rId2"/>
          <a:stretch>
            <a:fillRect/>
          </a:stretch>
        </p:blipFill>
        <p:spPr>
          <a:xfrm>
            <a:off x="649269" y="1790707"/>
            <a:ext cx="10685601" cy="4484940"/>
          </a:xfrm>
          <a:prstGeom prst="rect">
            <a:avLst/>
          </a:prstGeom>
        </p:spPr>
      </p:pic>
      <p:pic>
        <p:nvPicPr>
          <p:cNvPr id="10" name="Bilde 9">
            <a:extLst>
              <a:ext uri="{FF2B5EF4-FFF2-40B4-BE49-F238E27FC236}">
                <a16:creationId xmlns:a16="http://schemas.microsoft.com/office/drawing/2014/main" id="{8D9A62AC-5201-495B-BF92-957AB5676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pic>
        <p:nvPicPr>
          <p:cNvPr id="12" name="Bilde 11">
            <a:extLst>
              <a:ext uri="{FF2B5EF4-FFF2-40B4-BE49-F238E27FC236}">
                <a16:creationId xmlns:a16="http://schemas.microsoft.com/office/drawing/2014/main" id="{8AF534F2-1A1E-41C0-9824-47F4BC436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Tree>
    <p:extLst>
      <p:ext uri="{BB962C8B-B14F-4D97-AF65-F5344CB8AC3E}">
        <p14:creationId xmlns:p14="http://schemas.microsoft.com/office/powerpoint/2010/main" val="211064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478873-D877-4C02-9800-0578CB0B86E4}"/>
              </a:ext>
            </a:extLst>
          </p:cNvPr>
          <p:cNvSpPr>
            <a:spLocks noGrp="1"/>
          </p:cNvSpPr>
          <p:nvPr>
            <p:ph type="title"/>
          </p:nvPr>
        </p:nvSpPr>
        <p:spPr>
          <a:xfrm>
            <a:off x="866146" y="837525"/>
            <a:ext cx="10023398" cy="1185483"/>
          </a:xfrm>
        </p:spPr>
        <p:txBody>
          <a:bodyPr vert="horz" lIns="91440" tIns="45720" rIns="91440" bIns="45720" rtlCol="0" anchor="ctr">
            <a:normAutofit/>
          </a:bodyPr>
          <a:lstStyle/>
          <a:p>
            <a:pPr algn="ctr"/>
            <a:r>
              <a:rPr lang="en-US" sz="6000"/>
              <a:t>Vi </a:t>
            </a:r>
            <a:r>
              <a:rPr lang="en-US" sz="6000" err="1"/>
              <a:t>ønsker</a:t>
            </a:r>
            <a:r>
              <a:rPr lang="en-US" sz="6000"/>
              <a:t> </a:t>
            </a:r>
            <a:r>
              <a:rPr lang="en-US" sz="6000" err="1"/>
              <a:t>litt</a:t>
            </a:r>
            <a:r>
              <a:rPr lang="en-US" sz="6000"/>
              <a:t> </a:t>
            </a:r>
            <a:r>
              <a:rPr lang="en-US" sz="6000" err="1"/>
              <a:t>andre</a:t>
            </a:r>
            <a:r>
              <a:rPr lang="en-US" sz="6000"/>
              <a:t> </a:t>
            </a:r>
            <a:r>
              <a:rPr lang="en-US" sz="6000" err="1"/>
              <a:t>boformer</a:t>
            </a:r>
            <a:endParaRPr lang="en-US" sz="6000"/>
          </a:p>
        </p:txBody>
      </p:sp>
      <p:sp>
        <p:nvSpPr>
          <p:cNvPr id="5" name="TekstSylinder 4">
            <a:extLst>
              <a:ext uri="{FF2B5EF4-FFF2-40B4-BE49-F238E27FC236}">
                <a16:creationId xmlns:a16="http://schemas.microsoft.com/office/drawing/2014/main" id="{A5ACF770-B80D-4FFC-B1D4-BB6376713EB4}"/>
              </a:ext>
            </a:extLst>
          </p:cNvPr>
          <p:cNvSpPr txBox="1"/>
          <p:nvPr/>
        </p:nvSpPr>
        <p:spPr>
          <a:xfrm>
            <a:off x="356346" y="2509297"/>
            <a:ext cx="3802959" cy="410998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3200"/>
              <a:t>299 </a:t>
            </a:r>
            <a:r>
              <a:rPr lang="en-US" sz="3200" err="1"/>
              <a:t>bor</a:t>
            </a:r>
            <a:r>
              <a:rPr lang="en-US" sz="3200"/>
              <a:t> </a:t>
            </a:r>
            <a:r>
              <a:rPr lang="en-US" sz="3200" err="1"/>
              <a:t>i</a:t>
            </a:r>
            <a:r>
              <a:rPr lang="en-US" sz="3200"/>
              <a:t> </a:t>
            </a:r>
            <a:r>
              <a:rPr lang="en-US" sz="3200" err="1"/>
              <a:t>enebolig</a:t>
            </a:r>
            <a:r>
              <a:rPr lang="en-US" sz="3200"/>
              <a:t> </a:t>
            </a:r>
            <a:r>
              <a:rPr lang="en-US" sz="3200" err="1"/>
              <a:t>i</a:t>
            </a:r>
            <a:r>
              <a:rPr lang="en-US" sz="3200"/>
              <a:t> </a:t>
            </a:r>
            <a:r>
              <a:rPr lang="en-US" sz="3200" err="1"/>
              <a:t>dag</a:t>
            </a:r>
            <a:r>
              <a:rPr lang="en-US" sz="3200"/>
              <a:t>, 116 </a:t>
            </a:r>
            <a:r>
              <a:rPr lang="en-US" sz="3200" err="1"/>
              <a:t>sier</a:t>
            </a:r>
            <a:r>
              <a:rPr lang="en-US" sz="3200"/>
              <a:t> de </a:t>
            </a:r>
            <a:r>
              <a:rPr lang="en-US" sz="3200" err="1"/>
              <a:t>vil</a:t>
            </a:r>
            <a:r>
              <a:rPr lang="en-US" sz="3200"/>
              <a:t> det </a:t>
            </a:r>
            <a:r>
              <a:rPr lang="en-US" sz="3200" err="1"/>
              <a:t>når</a:t>
            </a:r>
            <a:r>
              <a:rPr lang="en-US" sz="3200"/>
              <a:t> de </a:t>
            </a:r>
            <a:r>
              <a:rPr lang="en-US" sz="3200" err="1"/>
              <a:t>blir</a:t>
            </a:r>
            <a:r>
              <a:rPr lang="en-US" sz="3200"/>
              <a:t> </a:t>
            </a:r>
            <a:r>
              <a:rPr lang="en-US" sz="3200" err="1"/>
              <a:t>eldre</a:t>
            </a:r>
            <a:br>
              <a:rPr lang="en-US" sz="3200"/>
            </a:br>
            <a:endParaRPr lang="en-US" sz="3200"/>
          </a:p>
          <a:p>
            <a:pPr marL="285750" indent="-228600">
              <a:lnSpc>
                <a:spcPct val="90000"/>
              </a:lnSpc>
              <a:spcAft>
                <a:spcPts val="600"/>
              </a:spcAft>
              <a:buFont typeface="Arial" panose="020B0604020202020204" pitchFamily="34" charset="0"/>
              <a:buChar char="•"/>
            </a:pPr>
            <a:r>
              <a:rPr lang="en-US" sz="3200"/>
              <a:t>30% </a:t>
            </a:r>
            <a:r>
              <a:rPr lang="en-US" sz="3200" err="1"/>
              <a:t>ønsker</a:t>
            </a:r>
            <a:r>
              <a:rPr lang="en-US" sz="3200"/>
              <a:t> å </a:t>
            </a:r>
            <a:r>
              <a:rPr lang="en-US" sz="3200" err="1"/>
              <a:t>bo</a:t>
            </a:r>
            <a:r>
              <a:rPr lang="en-US" sz="3200"/>
              <a:t> </a:t>
            </a:r>
            <a:r>
              <a:rPr lang="en-US" sz="3200" err="1"/>
              <a:t>i</a:t>
            </a:r>
            <a:r>
              <a:rPr lang="en-US" sz="3200"/>
              <a:t> </a:t>
            </a:r>
            <a:r>
              <a:rPr lang="en-US" sz="3200" err="1"/>
              <a:t>fellesbolig</a:t>
            </a:r>
            <a:r>
              <a:rPr lang="en-US" sz="3200"/>
              <a:t> / tun / </a:t>
            </a:r>
            <a:r>
              <a:rPr lang="en-US" sz="3200" err="1"/>
              <a:t>bofelleskap</a:t>
            </a:r>
            <a:endParaRPr lang="en-US" sz="3200"/>
          </a:p>
          <a:p>
            <a:pPr marL="285750" indent="-228600">
              <a:lnSpc>
                <a:spcPct val="90000"/>
              </a:lnSpc>
              <a:spcAft>
                <a:spcPts val="600"/>
              </a:spcAft>
              <a:buFont typeface="Arial" panose="020B0604020202020204" pitchFamily="34" charset="0"/>
              <a:buChar char="•"/>
            </a:pPr>
            <a:endParaRPr lang="en-US" sz="3200"/>
          </a:p>
        </p:txBody>
      </p:sp>
      <p:pic>
        <p:nvPicPr>
          <p:cNvPr id="4" name="Bilde 4">
            <a:extLst>
              <a:ext uri="{FF2B5EF4-FFF2-40B4-BE49-F238E27FC236}">
                <a16:creationId xmlns:a16="http://schemas.microsoft.com/office/drawing/2014/main" id="{F55AA313-8A87-4BB3-B13A-2B794E8037D6}"/>
              </a:ext>
            </a:extLst>
          </p:cNvPr>
          <p:cNvPicPr>
            <a:picLocks noGrp="1" noChangeAspect="1"/>
          </p:cNvPicPr>
          <p:nvPr>
            <p:ph idx="1"/>
          </p:nvPr>
        </p:nvPicPr>
        <p:blipFill>
          <a:blip r:embed="rId3"/>
          <a:stretch>
            <a:fillRect/>
          </a:stretch>
        </p:blipFill>
        <p:spPr>
          <a:xfrm>
            <a:off x="4159305" y="2782174"/>
            <a:ext cx="7898296" cy="3238300"/>
          </a:xfrm>
          <a:prstGeom prst="rect">
            <a:avLst/>
          </a:prstGeom>
        </p:spPr>
      </p:pic>
      <p:pic>
        <p:nvPicPr>
          <p:cNvPr id="6" name="Bilde 5">
            <a:extLst>
              <a:ext uri="{FF2B5EF4-FFF2-40B4-BE49-F238E27FC236}">
                <a16:creationId xmlns:a16="http://schemas.microsoft.com/office/drawing/2014/main" id="{09FD51E7-AA82-43C5-B027-4486CF014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pic>
        <p:nvPicPr>
          <p:cNvPr id="7" name="Bilde 6">
            <a:extLst>
              <a:ext uri="{FF2B5EF4-FFF2-40B4-BE49-F238E27FC236}">
                <a16:creationId xmlns:a16="http://schemas.microsoft.com/office/drawing/2014/main" id="{73D44392-4133-4CE1-84C9-32670E380E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Tree>
    <p:extLst>
      <p:ext uri="{BB962C8B-B14F-4D97-AF65-F5344CB8AC3E}">
        <p14:creationId xmlns:p14="http://schemas.microsoft.com/office/powerpoint/2010/main" val="412123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FB0BE3-BC2E-4FFC-AD62-7FE447B5CD49}"/>
              </a:ext>
            </a:extLst>
          </p:cNvPr>
          <p:cNvSpPr>
            <a:spLocks noGrp="1"/>
          </p:cNvSpPr>
          <p:nvPr>
            <p:ph type="title"/>
          </p:nvPr>
        </p:nvSpPr>
        <p:spPr>
          <a:xfrm>
            <a:off x="1270748" y="969440"/>
            <a:ext cx="10023398" cy="857894"/>
          </a:xfrm>
        </p:spPr>
        <p:txBody>
          <a:bodyPr>
            <a:noAutofit/>
          </a:bodyPr>
          <a:lstStyle/>
          <a:p>
            <a:r>
              <a:rPr lang="nb-NO" sz="5900">
                <a:solidFill>
                  <a:srgbClr val="FFFFFF"/>
                </a:solidFill>
                <a:cs typeface="Calibri Light"/>
              </a:rPr>
              <a:t>Vi trenger nødvendigvis ikke eie</a:t>
            </a:r>
            <a:endParaRPr lang="nb-NO" sz="5900">
              <a:solidFill>
                <a:srgbClr val="FFFFFF"/>
              </a:solidFill>
            </a:endParaRPr>
          </a:p>
        </p:txBody>
      </p:sp>
      <p:sp>
        <p:nvSpPr>
          <p:cNvPr id="8" name="Content Placeholder 7">
            <a:extLst>
              <a:ext uri="{FF2B5EF4-FFF2-40B4-BE49-F238E27FC236}">
                <a16:creationId xmlns:a16="http://schemas.microsoft.com/office/drawing/2014/main" id="{0F887775-9704-4976-9549-FC54DAC6751B}"/>
              </a:ext>
            </a:extLst>
          </p:cNvPr>
          <p:cNvSpPr>
            <a:spLocks noGrp="1"/>
          </p:cNvSpPr>
          <p:nvPr>
            <p:ph idx="1"/>
          </p:nvPr>
        </p:nvSpPr>
        <p:spPr>
          <a:xfrm>
            <a:off x="316180" y="2231107"/>
            <a:ext cx="2779954" cy="2820012"/>
          </a:xfrm>
        </p:spPr>
        <p:txBody>
          <a:bodyPr vert="horz" lIns="91440" tIns="45720" rIns="91440" bIns="45720" rtlCol="0" anchor="t">
            <a:normAutofit/>
          </a:bodyPr>
          <a:lstStyle/>
          <a:p>
            <a:r>
              <a:rPr lang="en-US" sz="3200">
                <a:cs typeface="Calibri"/>
              </a:rPr>
              <a:t>49% av de </a:t>
            </a:r>
            <a:r>
              <a:rPr lang="en-US" sz="3200" err="1">
                <a:cs typeface="Calibri"/>
              </a:rPr>
              <a:t>som</a:t>
            </a:r>
            <a:r>
              <a:rPr lang="en-US" sz="3200">
                <a:cs typeface="Calibri"/>
              </a:rPr>
              <a:t> </a:t>
            </a:r>
            <a:r>
              <a:rPr lang="en-US" sz="3200" err="1">
                <a:cs typeface="Calibri"/>
              </a:rPr>
              <a:t>eier</a:t>
            </a:r>
            <a:r>
              <a:rPr lang="en-US" sz="3200">
                <a:cs typeface="Calibri"/>
              </a:rPr>
              <a:t> </a:t>
            </a:r>
            <a:r>
              <a:rPr lang="en-US" sz="3200" err="1">
                <a:cs typeface="Calibri"/>
              </a:rPr>
              <a:t>i</a:t>
            </a:r>
            <a:r>
              <a:rPr lang="en-US" sz="3200">
                <a:cs typeface="Calibri"/>
              </a:rPr>
              <a:t> </a:t>
            </a:r>
            <a:r>
              <a:rPr lang="en-US" sz="3200" err="1">
                <a:cs typeface="Calibri"/>
              </a:rPr>
              <a:t>dag</a:t>
            </a:r>
            <a:r>
              <a:rPr lang="en-US" sz="3200">
                <a:cs typeface="Calibri"/>
              </a:rPr>
              <a:t> er </a:t>
            </a:r>
            <a:r>
              <a:rPr lang="en-US" sz="3200" err="1">
                <a:cs typeface="Calibri"/>
              </a:rPr>
              <a:t>åpen</a:t>
            </a:r>
            <a:r>
              <a:rPr lang="en-US" sz="3200">
                <a:cs typeface="Calibri"/>
              </a:rPr>
              <a:t> for </a:t>
            </a:r>
            <a:r>
              <a:rPr lang="en-US" sz="3200" err="1">
                <a:cs typeface="Calibri"/>
              </a:rPr>
              <a:t>andre</a:t>
            </a:r>
            <a:r>
              <a:rPr lang="en-US" sz="3200">
                <a:cs typeface="Calibri"/>
              </a:rPr>
              <a:t> </a:t>
            </a:r>
            <a:r>
              <a:rPr lang="en-US" sz="3200" err="1">
                <a:cs typeface="Calibri"/>
              </a:rPr>
              <a:t>løsninger</a:t>
            </a:r>
            <a:endParaRPr lang="en-US" sz="3200">
              <a:cs typeface="Calibri"/>
            </a:endParaRPr>
          </a:p>
          <a:p>
            <a:endParaRPr lang="en-US" sz="3200">
              <a:cs typeface="Calibri"/>
            </a:endParaRPr>
          </a:p>
        </p:txBody>
      </p:sp>
      <p:pic>
        <p:nvPicPr>
          <p:cNvPr id="4" name="Bilde 4">
            <a:extLst>
              <a:ext uri="{FF2B5EF4-FFF2-40B4-BE49-F238E27FC236}">
                <a16:creationId xmlns:a16="http://schemas.microsoft.com/office/drawing/2014/main" id="{C0F32ECE-1AC7-4C24-B416-7B42A8F8A95E}"/>
              </a:ext>
            </a:extLst>
          </p:cNvPr>
          <p:cNvPicPr>
            <a:picLocks noChangeAspect="1"/>
          </p:cNvPicPr>
          <p:nvPr/>
        </p:nvPicPr>
        <p:blipFill>
          <a:blip r:embed="rId2"/>
          <a:stretch>
            <a:fillRect/>
          </a:stretch>
        </p:blipFill>
        <p:spPr>
          <a:xfrm>
            <a:off x="3641416" y="2631702"/>
            <a:ext cx="7948880" cy="2919434"/>
          </a:xfrm>
          <a:prstGeom prst="rect">
            <a:avLst/>
          </a:prstGeom>
        </p:spPr>
      </p:pic>
      <p:pic>
        <p:nvPicPr>
          <p:cNvPr id="6" name="Bilde 5">
            <a:extLst>
              <a:ext uri="{FF2B5EF4-FFF2-40B4-BE49-F238E27FC236}">
                <a16:creationId xmlns:a16="http://schemas.microsoft.com/office/drawing/2014/main" id="{DAB50CF4-4B91-4579-80CC-20D41B585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pic>
        <p:nvPicPr>
          <p:cNvPr id="7" name="Bilde 6">
            <a:extLst>
              <a:ext uri="{FF2B5EF4-FFF2-40B4-BE49-F238E27FC236}">
                <a16:creationId xmlns:a16="http://schemas.microsoft.com/office/drawing/2014/main" id="{457D64FE-CC56-47FD-A73A-427FB0527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Tree>
    <p:extLst>
      <p:ext uri="{BB962C8B-B14F-4D97-AF65-F5344CB8AC3E}">
        <p14:creationId xmlns:p14="http://schemas.microsoft.com/office/powerpoint/2010/main" val="86572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7ACFE4-4C44-4432-BCF9-B1680BC97711}"/>
              </a:ext>
            </a:extLst>
          </p:cNvPr>
          <p:cNvSpPr>
            <a:spLocks noGrp="1"/>
          </p:cNvSpPr>
          <p:nvPr>
            <p:ph type="title"/>
          </p:nvPr>
        </p:nvSpPr>
        <p:spPr/>
        <p:txBody>
          <a:bodyPr/>
          <a:lstStyle/>
          <a:p>
            <a:r>
              <a:rPr lang="nb-NO"/>
              <a:t>Innhold</a:t>
            </a:r>
          </a:p>
        </p:txBody>
      </p:sp>
      <p:sp>
        <p:nvSpPr>
          <p:cNvPr id="3" name="Plassholder for innhold 2">
            <a:extLst>
              <a:ext uri="{FF2B5EF4-FFF2-40B4-BE49-F238E27FC236}">
                <a16:creationId xmlns:a16="http://schemas.microsoft.com/office/drawing/2014/main" id="{036921AE-D175-48AA-BB3E-1158B84784D4}"/>
              </a:ext>
            </a:extLst>
          </p:cNvPr>
          <p:cNvSpPr>
            <a:spLocks noGrp="1"/>
          </p:cNvSpPr>
          <p:nvPr>
            <p:ph idx="1"/>
          </p:nvPr>
        </p:nvSpPr>
        <p:spPr/>
        <p:txBody>
          <a:bodyPr>
            <a:normAutofit/>
          </a:bodyPr>
          <a:lstStyle/>
          <a:p>
            <a:r>
              <a:rPr lang="nb-NO" sz="4000"/>
              <a:t>Hvilke utviklingstrekk i kommunen vil påvirke behovet for boliger og institusjonsplasser de neste årene?</a:t>
            </a:r>
          </a:p>
          <a:p>
            <a:endParaRPr lang="nb-NO" sz="4000"/>
          </a:p>
          <a:p>
            <a:r>
              <a:rPr lang="nb-NO" sz="4000"/>
              <a:t>Hvilken informasjon har vi om boligbehov de neste årene</a:t>
            </a:r>
          </a:p>
        </p:txBody>
      </p:sp>
      <p:sp>
        <p:nvSpPr>
          <p:cNvPr id="4" name="Plassholder for bilde 3">
            <a:extLst>
              <a:ext uri="{FF2B5EF4-FFF2-40B4-BE49-F238E27FC236}">
                <a16:creationId xmlns:a16="http://schemas.microsoft.com/office/drawing/2014/main" id="{FFC9E1EF-13E3-4167-98A9-74D7D044FE62}"/>
              </a:ext>
            </a:extLst>
          </p:cNvPr>
          <p:cNvSpPr>
            <a:spLocks noGrp="1"/>
          </p:cNvSpPr>
          <p:nvPr>
            <p:ph type="pic" sz="quarter" idx="14"/>
          </p:nvPr>
        </p:nvSpPr>
        <p:spPr/>
      </p:sp>
      <p:pic>
        <p:nvPicPr>
          <p:cNvPr id="6" name="Bilde 5">
            <a:extLst>
              <a:ext uri="{FF2B5EF4-FFF2-40B4-BE49-F238E27FC236}">
                <a16:creationId xmlns:a16="http://schemas.microsoft.com/office/drawing/2014/main" id="{E82194AA-E551-4BBF-8CF4-B64846581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76677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a:extLst>
              <a:ext uri="{FF2B5EF4-FFF2-40B4-BE49-F238E27FC236}">
                <a16:creationId xmlns:a16="http://schemas.microsoft.com/office/drawing/2014/main" id="{24CDDF72-3DA1-4A5E-8E94-05D6E0C0795E}"/>
              </a:ext>
            </a:extLst>
          </p:cNvPr>
          <p:cNvPicPr>
            <a:picLocks noGrp="1" noChangeAspect="1"/>
          </p:cNvPicPr>
          <p:nvPr>
            <p:ph idx="1"/>
          </p:nvPr>
        </p:nvPicPr>
        <p:blipFill>
          <a:blip r:embed="rId2"/>
          <a:stretch>
            <a:fillRect/>
          </a:stretch>
        </p:blipFill>
        <p:spPr>
          <a:xfrm>
            <a:off x="720848" y="2446583"/>
            <a:ext cx="3619622" cy="2629632"/>
          </a:xfrm>
          <a:ln>
            <a:solidFill>
              <a:schemeClr val="bg1"/>
            </a:solidFill>
          </a:ln>
        </p:spPr>
      </p:pic>
      <p:pic>
        <p:nvPicPr>
          <p:cNvPr id="5" name="Bilde 5">
            <a:extLst>
              <a:ext uri="{FF2B5EF4-FFF2-40B4-BE49-F238E27FC236}">
                <a16:creationId xmlns:a16="http://schemas.microsoft.com/office/drawing/2014/main" id="{A76A7CB1-334B-47A4-9316-2AADA9085494}"/>
              </a:ext>
            </a:extLst>
          </p:cNvPr>
          <p:cNvPicPr>
            <a:picLocks noChangeAspect="1"/>
          </p:cNvPicPr>
          <p:nvPr/>
        </p:nvPicPr>
        <p:blipFill>
          <a:blip r:embed="rId3"/>
          <a:stretch>
            <a:fillRect/>
          </a:stretch>
        </p:blipFill>
        <p:spPr>
          <a:xfrm>
            <a:off x="2882603" y="3761399"/>
            <a:ext cx="3529989" cy="2629632"/>
          </a:xfrm>
          <a:prstGeom prst="rect">
            <a:avLst/>
          </a:prstGeom>
          <a:ln>
            <a:solidFill>
              <a:schemeClr val="bg1"/>
            </a:solidFill>
          </a:ln>
        </p:spPr>
      </p:pic>
      <p:pic>
        <p:nvPicPr>
          <p:cNvPr id="7" name="Bilde 7">
            <a:extLst>
              <a:ext uri="{FF2B5EF4-FFF2-40B4-BE49-F238E27FC236}">
                <a16:creationId xmlns:a16="http://schemas.microsoft.com/office/drawing/2014/main" id="{9A88A75F-B33E-4D28-B1CC-12980E7557D3}"/>
              </a:ext>
            </a:extLst>
          </p:cNvPr>
          <p:cNvPicPr>
            <a:picLocks noChangeAspect="1"/>
          </p:cNvPicPr>
          <p:nvPr/>
        </p:nvPicPr>
        <p:blipFill>
          <a:blip r:embed="rId4"/>
          <a:stretch>
            <a:fillRect/>
          </a:stretch>
        </p:blipFill>
        <p:spPr>
          <a:xfrm>
            <a:off x="6014062" y="2300044"/>
            <a:ext cx="3485295" cy="2629632"/>
          </a:xfrm>
          <a:prstGeom prst="rect">
            <a:avLst/>
          </a:prstGeom>
          <a:ln>
            <a:solidFill>
              <a:schemeClr val="bg1"/>
            </a:solidFill>
          </a:ln>
        </p:spPr>
      </p:pic>
      <p:pic>
        <p:nvPicPr>
          <p:cNvPr id="6" name="Bilde 6">
            <a:extLst>
              <a:ext uri="{FF2B5EF4-FFF2-40B4-BE49-F238E27FC236}">
                <a16:creationId xmlns:a16="http://schemas.microsoft.com/office/drawing/2014/main" id="{D61B06AB-FCE6-4EB3-94EA-11886459A543}"/>
              </a:ext>
            </a:extLst>
          </p:cNvPr>
          <p:cNvPicPr>
            <a:picLocks noChangeAspect="1"/>
          </p:cNvPicPr>
          <p:nvPr/>
        </p:nvPicPr>
        <p:blipFill>
          <a:blip r:embed="rId5"/>
          <a:stretch>
            <a:fillRect/>
          </a:stretch>
        </p:blipFill>
        <p:spPr>
          <a:xfrm>
            <a:off x="8745049" y="3761399"/>
            <a:ext cx="3446951" cy="2629632"/>
          </a:xfrm>
          <a:prstGeom prst="rect">
            <a:avLst/>
          </a:prstGeom>
          <a:ln>
            <a:solidFill>
              <a:schemeClr val="bg1"/>
            </a:solidFill>
          </a:ln>
        </p:spPr>
      </p:pic>
      <p:sp>
        <p:nvSpPr>
          <p:cNvPr id="2" name="Tittel 1">
            <a:extLst>
              <a:ext uri="{FF2B5EF4-FFF2-40B4-BE49-F238E27FC236}">
                <a16:creationId xmlns:a16="http://schemas.microsoft.com/office/drawing/2014/main" id="{A6FCF388-596D-4FB1-978A-EE0E7E2810C0}"/>
              </a:ext>
            </a:extLst>
          </p:cNvPr>
          <p:cNvSpPr>
            <a:spLocks noGrp="1"/>
          </p:cNvSpPr>
          <p:nvPr>
            <p:ph type="title"/>
          </p:nvPr>
        </p:nvSpPr>
        <p:spPr>
          <a:xfrm>
            <a:off x="987228" y="202301"/>
            <a:ext cx="10323102" cy="1859702"/>
          </a:xfrm>
        </p:spPr>
        <p:txBody>
          <a:bodyPr>
            <a:normAutofit/>
          </a:bodyPr>
          <a:lstStyle/>
          <a:p>
            <a:r>
              <a:rPr lang="nb-NO" sz="6000">
                <a:solidFill>
                  <a:srgbClr val="FFFFFF"/>
                </a:solidFill>
                <a:cs typeface="Calibri Light"/>
              </a:rPr>
              <a:t>Det viktigste hvis vi skal bytte bolig (topp 4)</a:t>
            </a:r>
            <a:endParaRPr lang="nb-NO" sz="6000">
              <a:solidFill>
                <a:srgbClr val="FFFFFF"/>
              </a:solidFill>
            </a:endParaRPr>
          </a:p>
        </p:txBody>
      </p:sp>
      <p:pic>
        <p:nvPicPr>
          <p:cNvPr id="8" name="Bilde 7">
            <a:extLst>
              <a:ext uri="{FF2B5EF4-FFF2-40B4-BE49-F238E27FC236}">
                <a16:creationId xmlns:a16="http://schemas.microsoft.com/office/drawing/2014/main" id="{4424C738-004F-4A59-AFF7-C8FCC192AE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pic>
        <p:nvPicPr>
          <p:cNvPr id="9" name="Bilde 8">
            <a:extLst>
              <a:ext uri="{FF2B5EF4-FFF2-40B4-BE49-F238E27FC236}">
                <a16:creationId xmlns:a16="http://schemas.microsoft.com/office/drawing/2014/main" id="{7998C948-9BF3-4974-B49A-B28EBD3FDD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Tree>
    <p:extLst>
      <p:ext uri="{BB962C8B-B14F-4D97-AF65-F5344CB8AC3E}">
        <p14:creationId xmlns:p14="http://schemas.microsoft.com/office/powerpoint/2010/main" val="98424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294DA1-1852-4706-8D83-8711BCDA221A}"/>
              </a:ext>
            </a:extLst>
          </p:cNvPr>
          <p:cNvSpPr>
            <a:spLocks noGrp="1"/>
          </p:cNvSpPr>
          <p:nvPr>
            <p:ph type="title"/>
          </p:nvPr>
        </p:nvSpPr>
        <p:spPr>
          <a:xfrm>
            <a:off x="838199" y="212478"/>
            <a:ext cx="9723659" cy="1106424"/>
          </a:xfrm>
        </p:spPr>
        <p:txBody>
          <a:bodyPr>
            <a:noAutofit/>
          </a:bodyPr>
          <a:lstStyle/>
          <a:p>
            <a:r>
              <a:rPr lang="nb-NO"/>
              <a:t>Mange boliger er mindre godt tilrettelagt</a:t>
            </a:r>
          </a:p>
        </p:txBody>
      </p:sp>
      <p:sp>
        <p:nvSpPr>
          <p:cNvPr id="53" name="Content Placeholder 52">
            <a:extLst>
              <a:ext uri="{FF2B5EF4-FFF2-40B4-BE49-F238E27FC236}">
                <a16:creationId xmlns:a16="http://schemas.microsoft.com/office/drawing/2014/main" id="{7E82DB21-9C59-4423-945A-865282FED2AB}"/>
              </a:ext>
            </a:extLst>
          </p:cNvPr>
          <p:cNvSpPr>
            <a:spLocks noGrp="1"/>
          </p:cNvSpPr>
          <p:nvPr>
            <p:ph idx="1"/>
          </p:nvPr>
        </p:nvSpPr>
        <p:spPr>
          <a:xfrm>
            <a:off x="838198" y="1375140"/>
            <a:ext cx="6794771" cy="1899839"/>
          </a:xfrm>
        </p:spPr>
        <p:txBody>
          <a:bodyPr vert="horz" lIns="91440" tIns="45720" rIns="91440" bIns="45720" rtlCol="0" anchor="t">
            <a:normAutofit/>
          </a:bodyPr>
          <a:lstStyle/>
          <a:p>
            <a:r>
              <a:rPr lang="en-US" sz="2400" err="1">
                <a:cs typeface="Calibri"/>
              </a:rPr>
              <a:t>Innbyggere</a:t>
            </a:r>
            <a:r>
              <a:rPr lang="en-US" sz="2400">
                <a:cs typeface="Calibri"/>
              </a:rPr>
              <a:t> </a:t>
            </a:r>
            <a:r>
              <a:rPr lang="en-US" sz="2400" err="1">
                <a:cs typeface="Calibri"/>
              </a:rPr>
              <a:t>trenger</a:t>
            </a:r>
            <a:r>
              <a:rPr lang="en-US" sz="2400">
                <a:cs typeface="Calibri"/>
              </a:rPr>
              <a:t> </a:t>
            </a:r>
            <a:r>
              <a:rPr lang="en-US" sz="2400" err="1">
                <a:cs typeface="Calibri"/>
              </a:rPr>
              <a:t>mer</a:t>
            </a:r>
            <a:r>
              <a:rPr lang="en-US" sz="2400">
                <a:cs typeface="Calibri"/>
              </a:rPr>
              <a:t> </a:t>
            </a:r>
            <a:r>
              <a:rPr lang="en-US" sz="2400" err="1">
                <a:cs typeface="Calibri"/>
              </a:rPr>
              <a:t>informasjon</a:t>
            </a:r>
            <a:r>
              <a:rPr lang="en-US" sz="2400">
                <a:cs typeface="Calibri"/>
              </a:rPr>
              <a:t> om </a:t>
            </a:r>
            <a:r>
              <a:rPr lang="en-US" sz="2400" err="1">
                <a:cs typeface="Calibri"/>
              </a:rPr>
              <a:t>støtteordninger</a:t>
            </a:r>
          </a:p>
          <a:p>
            <a:r>
              <a:rPr lang="en-US" sz="2400">
                <a:cs typeface="Calibri"/>
              </a:rPr>
              <a:t>For mange </a:t>
            </a:r>
            <a:r>
              <a:rPr lang="en-US" sz="2400" err="1">
                <a:cs typeface="Calibri"/>
              </a:rPr>
              <a:t>bor</a:t>
            </a:r>
            <a:r>
              <a:rPr lang="en-US" sz="2400">
                <a:cs typeface="Calibri"/>
              </a:rPr>
              <a:t> </a:t>
            </a:r>
            <a:r>
              <a:rPr lang="en-US" sz="2400" err="1">
                <a:cs typeface="Calibri"/>
              </a:rPr>
              <a:t>sannsynligvis</a:t>
            </a:r>
            <a:r>
              <a:rPr lang="en-US" sz="2400">
                <a:cs typeface="Calibri"/>
              </a:rPr>
              <a:t> </a:t>
            </a:r>
            <a:r>
              <a:rPr lang="en-US" sz="2400" err="1">
                <a:cs typeface="Calibri"/>
              </a:rPr>
              <a:t>i</a:t>
            </a:r>
            <a:r>
              <a:rPr lang="en-US" sz="2400">
                <a:cs typeface="Calibri"/>
              </a:rPr>
              <a:t> </a:t>
            </a:r>
            <a:r>
              <a:rPr lang="en-US" sz="2400" err="1">
                <a:cs typeface="Calibri"/>
              </a:rPr>
              <a:t>boliger</a:t>
            </a:r>
            <a:r>
              <a:rPr lang="en-US" sz="2400">
                <a:cs typeface="Calibri"/>
              </a:rPr>
              <a:t> </a:t>
            </a:r>
            <a:r>
              <a:rPr lang="en-US" sz="2400" err="1">
                <a:cs typeface="Calibri"/>
              </a:rPr>
              <a:t>som</a:t>
            </a:r>
            <a:r>
              <a:rPr lang="en-US" sz="2400">
                <a:cs typeface="Calibri"/>
              </a:rPr>
              <a:t> </a:t>
            </a:r>
            <a:r>
              <a:rPr lang="en-US" sz="2400" err="1">
                <a:cs typeface="Calibri"/>
              </a:rPr>
              <a:t>ikke</a:t>
            </a:r>
            <a:r>
              <a:rPr lang="en-US" sz="2400">
                <a:cs typeface="Calibri"/>
              </a:rPr>
              <a:t> er </a:t>
            </a:r>
            <a:r>
              <a:rPr lang="en-US" sz="2400" err="1">
                <a:cs typeface="Calibri"/>
              </a:rPr>
              <a:t>aldersvennlig</a:t>
            </a:r>
            <a:r>
              <a:rPr lang="en-US" sz="2400">
                <a:cs typeface="Calibri"/>
              </a:rPr>
              <a:t> </a:t>
            </a:r>
            <a:r>
              <a:rPr lang="en-US" sz="2400" err="1">
                <a:cs typeface="Calibri"/>
              </a:rPr>
              <a:t>i</a:t>
            </a:r>
            <a:r>
              <a:rPr lang="en-US" sz="2400">
                <a:cs typeface="Calibri"/>
              </a:rPr>
              <a:t> </a:t>
            </a:r>
            <a:r>
              <a:rPr lang="en-US" sz="2400" err="1">
                <a:cs typeface="Calibri"/>
              </a:rPr>
              <a:t>dag</a:t>
            </a:r>
            <a:endParaRPr lang="en-US" sz="2400">
              <a:cs typeface="Calibri"/>
            </a:endParaRPr>
          </a:p>
          <a:p>
            <a:endParaRPr lang="en-US" sz="2400">
              <a:cs typeface="Calibri"/>
            </a:endParaRPr>
          </a:p>
        </p:txBody>
      </p:sp>
      <p:pic>
        <p:nvPicPr>
          <p:cNvPr id="4" name="Bilde 4">
            <a:extLst>
              <a:ext uri="{FF2B5EF4-FFF2-40B4-BE49-F238E27FC236}">
                <a16:creationId xmlns:a16="http://schemas.microsoft.com/office/drawing/2014/main" id="{DE410CBD-7E4D-422A-95C1-6D41E071FF3F}"/>
              </a:ext>
            </a:extLst>
          </p:cNvPr>
          <p:cNvPicPr>
            <a:picLocks noChangeAspect="1"/>
          </p:cNvPicPr>
          <p:nvPr/>
        </p:nvPicPr>
        <p:blipFill>
          <a:blip r:embed="rId2"/>
          <a:stretch>
            <a:fillRect/>
          </a:stretch>
        </p:blipFill>
        <p:spPr>
          <a:xfrm>
            <a:off x="8656841" y="3616496"/>
            <a:ext cx="3422041" cy="2686301"/>
          </a:xfrm>
          <a:prstGeom prst="rect">
            <a:avLst/>
          </a:prstGeom>
        </p:spPr>
      </p:pic>
      <p:pic>
        <p:nvPicPr>
          <p:cNvPr id="6" name="Bilde 6">
            <a:extLst>
              <a:ext uri="{FF2B5EF4-FFF2-40B4-BE49-F238E27FC236}">
                <a16:creationId xmlns:a16="http://schemas.microsoft.com/office/drawing/2014/main" id="{B553BAB6-1123-48F4-9E68-A21C98A5DA6E}"/>
              </a:ext>
            </a:extLst>
          </p:cNvPr>
          <p:cNvPicPr>
            <a:picLocks noChangeAspect="1"/>
          </p:cNvPicPr>
          <p:nvPr/>
        </p:nvPicPr>
        <p:blipFill>
          <a:blip r:embed="rId3"/>
          <a:stretch>
            <a:fillRect/>
          </a:stretch>
        </p:blipFill>
        <p:spPr>
          <a:xfrm>
            <a:off x="7826742" y="1412191"/>
            <a:ext cx="2873668" cy="2148067"/>
          </a:xfrm>
          <a:prstGeom prst="rect">
            <a:avLst/>
          </a:prstGeom>
        </p:spPr>
      </p:pic>
      <p:pic>
        <p:nvPicPr>
          <p:cNvPr id="5" name="Bilde 5">
            <a:extLst>
              <a:ext uri="{FF2B5EF4-FFF2-40B4-BE49-F238E27FC236}">
                <a16:creationId xmlns:a16="http://schemas.microsoft.com/office/drawing/2014/main" id="{4001FD05-3086-44F4-A514-90675C3FD5F6}"/>
              </a:ext>
            </a:extLst>
          </p:cNvPr>
          <p:cNvPicPr>
            <a:picLocks noChangeAspect="1"/>
          </p:cNvPicPr>
          <p:nvPr/>
        </p:nvPicPr>
        <p:blipFill>
          <a:blip r:embed="rId4"/>
          <a:stretch>
            <a:fillRect/>
          </a:stretch>
        </p:blipFill>
        <p:spPr>
          <a:xfrm>
            <a:off x="113118" y="3527057"/>
            <a:ext cx="8128178" cy="2865181"/>
          </a:xfrm>
          <a:prstGeom prst="rect">
            <a:avLst/>
          </a:prstGeom>
        </p:spPr>
      </p:pic>
      <p:pic>
        <p:nvPicPr>
          <p:cNvPr id="11" name="Bilde 10">
            <a:extLst>
              <a:ext uri="{FF2B5EF4-FFF2-40B4-BE49-F238E27FC236}">
                <a16:creationId xmlns:a16="http://schemas.microsoft.com/office/drawing/2014/main" id="{171A1092-85FF-48E9-BF66-99D208382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12" name="Bilde 11">
            <a:extLst>
              <a:ext uri="{FF2B5EF4-FFF2-40B4-BE49-F238E27FC236}">
                <a16:creationId xmlns:a16="http://schemas.microsoft.com/office/drawing/2014/main" id="{F3D6180A-F4D6-4C78-BE06-AD5097A3CC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63442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6C5031-0BAE-4B33-95C3-A0EDFE895D23}"/>
              </a:ext>
            </a:extLst>
          </p:cNvPr>
          <p:cNvSpPr>
            <a:spLocks noGrp="1"/>
          </p:cNvSpPr>
          <p:nvPr>
            <p:ph type="title"/>
          </p:nvPr>
        </p:nvSpPr>
        <p:spPr/>
        <p:txBody>
          <a:bodyPr/>
          <a:lstStyle/>
          <a:p>
            <a:r>
              <a:rPr lang="nb-NO"/>
              <a:t>Hovedfunn fra undersøkelsen</a:t>
            </a:r>
          </a:p>
        </p:txBody>
      </p:sp>
      <p:sp>
        <p:nvSpPr>
          <p:cNvPr id="3" name="Plassholder for innhold 2">
            <a:extLst>
              <a:ext uri="{FF2B5EF4-FFF2-40B4-BE49-F238E27FC236}">
                <a16:creationId xmlns:a16="http://schemas.microsoft.com/office/drawing/2014/main" id="{179E2493-1EAC-447A-9A49-BF312B8943D7}"/>
              </a:ext>
            </a:extLst>
          </p:cNvPr>
          <p:cNvSpPr>
            <a:spLocks noGrp="1"/>
          </p:cNvSpPr>
          <p:nvPr>
            <p:ph idx="1"/>
          </p:nvPr>
        </p:nvSpPr>
        <p:spPr/>
        <p:txBody>
          <a:bodyPr>
            <a:normAutofit fontScale="62500" lnSpcReduction="20000"/>
          </a:bodyPr>
          <a:lstStyle/>
          <a:p>
            <a:pPr fontAlgn="base"/>
            <a:r>
              <a:rPr lang="nb-NO"/>
              <a:t>Flere ønsker å bo sentrumsnært</a:t>
            </a:r>
            <a:r>
              <a:rPr lang="en-US"/>
              <a:t>​</a:t>
            </a:r>
          </a:p>
          <a:p>
            <a:pPr lvl="1" fontAlgn="base"/>
            <a:r>
              <a:rPr lang="nb-NO"/>
              <a:t>35% av respondentene i undersøkelsen bor i dag i selve kirkenes, mens 45% sier de ønsker å bo I kirkenes når de blir eldre</a:t>
            </a:r>
            <a:br>
              <a:rPr lang="nb-NO"/>
            </a:br>
            <a:endParaRPr lang="en-US"/>
          </a:p>
          <a:p>
            <a:pPr fontAlgn="base"/>
            <a:r>
              <a:rPr lang="nb-NO"/>
              <a:t>Vi ønsker litt andre boformer</a:t>
            </a:r>
            <a:r>
              <a:rPr lang="en-US"/>
              <a:t>​</a:t>
            </a:r>
          </a:p>
          <a:p>
            <a:pPr lvl="1" fontAlgn="base"/>
            <a:r>
              <a:rPr lang="nb-NO"/>
              <a:t>I undersøkelsen oppgir 299 at de bor i enebolig i dag, mens 116 (fordelt på alternativene «enebolig» og «den boligen jeg allerede bor i») sier de vil det når de blir eldre </a:t>
            </a:r>
            <a:br>
              <a:rPr lang="nb-NO"/>
            </a:br>
            <a:endParaRPr lang="nb-NO"/>
          </a:p>
          <a:p>
            <a:pPr fontAlgn="base"/>
            <a:r>
              <a:rPr lang="nb-NO"/>
              <a:t>Vi trenger ikke nødvendigvis å eie</a:t>
            </a:r>
            <a:r>
              <a:rPr lang="en-US"/>
              <a:t>​</a:t>
            </a:r>
          </a:p>
          <a:p>
            <a:pPr lvl="1" fontAlgn="base"/>
            <a:r>
              <a:rPr lang="nb-NO"/>
              <a:t>92,7% av respondentene oppgir at de eier egen bolig i dag, mens bare 51% av de som eier i dag oppgir at de ønsker dette når de blir eldre</a:t>
            </a:r>
            <a:br>
              <a:rPr lang="en-US"/>
            </a:br>
            <a:endParaRPr lang="en-US"/>
          </a:p>
          <a:p>
            <a:pPr fontAlgn="base"/>
            <a:r>
              <a:rPr lang="nb-NO"/>
              <a:t>Innbyggerne vet lite om støtteordninger, men kan kanskje bygge om boligen</a:t>
            </a:r>
            <a:r>
              <a:rPr lang="en-US"/>
              <a:t>​</a:t>
            </a:r>
          </a:p>
          <a:p>
            <a:pPr lvl="1" fontAlgn="base"/>
            <a:r>
              <a:rPr lang="nb-NO"/>
              <a:t>87% av respondentene i undersøkelsen oppgir at de ikke kjenner til støtteordninger for ombygging eller kjøp av mer egnet bolig</a:t>
            </a:r>
            <a:br>
              <a:rPr lang="nb-NO"/>
            </a:br>
            <a:endParaRPr lang="nb-NO"/>
          </a:p>
          <a:p>
            <a:pPr fontAlgn="base"/>
            <a:r>
              <a:rPr lang="nb-NO"/>
              <a:t>Hva legger vi mest vekt på hvis vi skal bytte bolig?</a:t>
            </a:r>
            <a:r>
              <a:rPr lang="en-US"/>
              <a:t>​</a:t>
            </a:r>
          </a:p>
          <a:p>
            <a:pPr lvl="1" fontAlgn="base"/>
            <a:r>
              <a:rPr lang="nb-NO"/>
              <a:t>De 4 viktigste kriteriene hvis man skal bytte bolig er nærhet til naturområder, gåavstand til butikk, bussforbindelse og boligens pris</a:t>
            </a:r>
          </a:p>
        </p:txBody>
      </p:sp>
      <p:pic>
        <p:nvPicPr>
          <p:cNvPr id="5" name="Bilde 4">
            <a:extLst>
              <a:ext uri="{FF2B5EF4-FFF2-40B4-BE49-F238E27FC236}">
                <a16:creationId xmlns:a16="http://schemas.microsoft.com/office/drawing/2014/main" id="{EB81E2D2-7FCA-4B11-ADA7-9DBDEF614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8" name="Bilde 7">
            <a:extLst>
              <a:ext uri="{FF2B5EF4-FFF2-40B4-BE49-F238E27FC236}">
                <a16:creationId xmlns:a16="http://schemas.microsoft.com/office/drawing/2014/main" id="{E56C9557-1BD5-4B79-A2E8-ED2A199D6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369065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78D3E5-E0D6-47AF-8011-755099B6193F}"/>
              </a:ext>
            </a:extLst>
          </p:cNvPr>
          <p:cNvSpPr>
            <a:spLocks noGrp="1"/>
          </p:cNvSpPr>
          <p:nvPr>
            <p:ph type="title"/>
          </p:nvPr>
        </p:nvSpPr>
        <p:spPr>
          <a:xfrm>
            <a:off x="838199" y="5051425"/>
            <a:ext cx="10515600" cy="606425"/>
          </a:xfrm>
        </p:spPr>
        <p:txBody>
          <a:bodyPr>
            <a:normAutofit fontScale="90000"/>
          </a:bodyPr>
          <a:lstStyle/>
          <a:p>
            <a:pPr algn="ctr"/>
            <a:r>
              <a:rPr lang="nb-NO"/>
              <a:t>svk.no/55pluss</a:t>
            </a:r>
          </a:p>
        </p:txBody>
      </p:sp>
      <p:pic>
        <p:nvPicPr>
          <p:cNvPr id="4" name="Plassholder for innhold 3">
            <a:extLst>
              <a:ext uri="{FF2B5EF4-FFF2-40B4-BE49-F238E27FC236}">
                <a16:creationId xmlns:a16="http://schemas.microsoft.com/office/drawing/2014/main" id="{1DFC865C-C1A0-402E-B97E-3E0CB96C88A3}"/>
              </a:ext>
            </a:extLst>
          </p:cNvPr>
          <p:cNvPicPr>
            <a:picLocks noGrp="1" noChangeAspect="1"/>
          </p:cNvPicPr>
          <p:nvPr>
            <p:ph idx="1"/>
          </p:nvPr>
        </p:nvPicPr>
        <p:blipFill>
          <a:blip r:embed="rId3"/>
          <a:stretch>
            <a:fillRect/>
          </a:stretch>
        </p:blipFill>
        <p:spPr>
          <a:xfrm>
            <a:off x="2043112" y="1314450"/>
            <a:ext cx="8105775" cy="3382968"/>
          </a:xfrm>
          <a:prstGeom prst="rect">
            <a:avLst/>
          </a:prstGeom>
        </p:spPr>
      </p:pic>
      <p:sp>
        <p:nvSpPr>
          <p:cNvPr id="5" name="Tittel 1">
            <a:extLst>
              <a:ext uri="{FF2B5EF4-FFF2-40B4-BE49-F238E27FC236}">
                <a16:creationId xmlns:a16="http://schemas.microsoft.com/office/drawing/2014/main" id="{A6590190-97EF-4E98-A7F4-162A74EEE7A5}"/>
              </a:ext>
            </a:extLst>
          </p:cNvPr>
          <p:cNvSpPr txBox="1">
            <a:spLocks/>
          </p:cNvSpPr>
          <p:nvPr/>
        </p:nvSpPr>
        <p:spPr>
          <a:xfrm>
            <a:off x="990600" y="517525"/>
            <a:ext cx="10515600" cy="6064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a:t>Utforsk sammenhenger selv</a:t>
            </a:r>
          </a:p>
        </p:txBody>
      </p:sp>
      <p:pic>
        <p:nvPicPr>
          <p:cNvPr id="6" name="Bilde 5">
            <a:extLst>
              <a:ext uri="{FF2B5EF4-FFF2-40B4-BE49-F238E27FC236}">
                <a16:creationId xmlns:a16="http://schemas.microsoft.com/office/drawing/2014/main" id="{7DE1C017-FF85-413B-9648-B5E8F6EE4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10" name="Bilde 9">
            <a:extLst>
              <a:ext uri="{FF2B5EF4-FFF2-40B4-BE49-F238E27FC236}">
                <a16:creationId xmlns:a16="http://schemas.microsoft.com/office/drawing/2014/main" id="{30862F84-62B2-49B2-8703-051296574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415294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3337CF-0908-4C4A-9861-CF9079F43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
        <p:nvSpPr>
          <p:cNvPr id="2" name="Tittel 1">
            <a:extLst>
              <a:ext uri="{FF2B5EF4-FFF2-40B4-BE49-F238E27FC236}">
                <a16:creationId xmlns:a16="http://schemas.microsoft.com/office/drawing/2014/main" id="{DDDF57E7-8B6B-4467-9ABB-410471C042C5}"/>
              </a:ext>
            </a:extLst>
          </p:cNvPr>
          <p:cNvSpPr>
            <a:spLocks noGrp="1"/>
          </p:cNvSpPr>
          <p:nvPr>
            <p:ph type="title"/>
          </p:nvPr>
        </p:nvSpPr>
        <p:spPr/>
        <p:txBody>
          <a:bodyPr/>
          <a:lstStyle/>
          <a:p>
            <a:pPr algn="ctr"/>
            <a:r>
              <a:rPr lang="nb-NO"/>
              <a:t>Kafemøter våren 22</a:t>
            </a:r>
          </a:p>
        </p:txBody>
      </p:sp>
      <p:pic>
        <p:nvPicPr>
          <p:cNvPr id="8" name="Bilde 7">
            <a:extLst>
              <a:ext uri="{FF2B5EF4-FFF2-40B4-BE49-F238E27FC236}">
                <a16:creationId xmlns:a16="http://schemas.microsoft.com/office/drawing/2014/main" id="{79143B2C-3BFB-48D0-A47F-FEE242E2D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502" y="1566836"/>
            <a:ext cx="6328994" cy="4579374"/>
          </a:xfrm>
          <a:prstGeom prst="rect">
            <a:avLst/>
          </a:prstGeom>
        </p:spPr>
      </p:pic>
      <p:pic>
        <p:nvPicPr>
          <p:cNvPr id="5" name="Bilde 4">
            <a:extLst>
              <a:ext uri="{FF2B5EF4-FFF2-40B4-BE49-F238E27FC236}">
                <a16:creationId xmlns:a16="http://schemas.microsoft.com/office/drawing/2014/main" id="{00DA7B37-7561-45FD-9A24-2EB5BA457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328298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E7FEE1-E0E8-4255-BDD8-99A4DFCC8B51}"/>
              </a:ext>
            </a:extLst>
          </p:cNvPr>
          <p:cNvSpPr>
            <a:spLocks noGrp="1"/>
          </p:cNvSpPr>
          <p:nvPr>
            <p:ph type="title"/>
          </p:nvPr>
        </p:nvSpPr>
        <p:spPr>
          <a:xfrm>
            <a:off x="838199" y="365125"/>
            <a:ext cx="10272165" cy="1325563"/>
          </a:xfrm>
        </p:spPr>
        <p:txBody>
          <a:bodyPr>
            <a:normAutofit/>
          </a:bodyPr>
          <a:lstStyle/>
          <a:p>
            <a:r>
              <a:rPr lang="nb-NO" sz="4000"/>
              <a:t>Forhold som gjør det vanskeligere å bo i distriktet</a:t>
            </a:r>
          </a:p>
        </p:txBody>
      </p:sp>
      <p:sp>
        <p:nvSpPr>
          <p:cNvPr id="3" name="Plassholder for innhold 2">
            <a:extLst>
              <a:ext uri="{FF2B5EF4-FFF2-40B4-BE49-F238E27FC236}">
                <a16:creationId xmlns:a16="http://schemas.microsoft.com/office/drawing/2014/main" id="{D90146C7-9C28-47AF-95AB-2C839E1C522F}"/>
              </a:ext>
            </a:extLst>
          </p:cNvPr>
          <p:cNvSpPr>
            <a:spLocks noGrp="1"/>
          </p:cNvSpPr>
          <p:nvPr>
            <p:ph idx="1"/>
          </p:nvPr>
        </p:nvSpPr>
        <p:spPr/>
        <p:txBody>
          <a:bodyPr vert="horz" lIns="91440" tIns="45720" rIns="91440" bIns="45720" rtlCol="0" anchor="t">
            <a:normAutofit/>
          </a:bodyPr>
          <a:lstStyle/>
          <a:p>
            <a:r>
              <a:rPr lang="nb-NO"/>
              <a:t>Transport til sentrumsnære aktiviteter er vrient</a:t>
            </a:r>
            <a:br>
              <a:rPr lang="nb-NO"/>
            </a:br>
            <a:endParaRPr lang="nb-NO"/>
          </a:p>
          <a:p>
            <a:pPr fontAlgn="ctr"/>
            <a:r>
              <a:rPr lang="nb-NO"/>
              <a:t>Det finnes fleksible busstilbud i flere bygder men vanskelig å bruke i praksis</a:t>
            </a:r>
            <a:br>
              <a:rPr lang="nb-NO"/>
            </a:br>
            <a:endParaRPr lang="nb-NO"/>
          </a:p>
          <a:p>
            <a:pPr fontAlgn="ctr"/>
            <a:r>
              <a:rPr lang="nb-NO"/>
              <a:t>Parkering i sentrum er vanskelig for noen av de med egen bil</a:t>
            </a:r>
            <a:br>
              <a:rPr lang="nb-NO"/>
            </a:br>
            <a:r>
              <a:rPr lang="nb-NO"/>
              <a:t> </a:t>
            </a:r>
            <a:endParaRPr lang="nb-NO">
              <a:ea typeface="Calibri"/>
              <a:cs typeface="Calibri"/>
            </a:endParaRPr>
          </a:p>
          <a:p>
            <a:pPr fontAlgn="ctr"/>
            <a:r>
              <a:rPr lang="nb-NO"/>
              <a:t>Det er kanskje de tingene man ikke tenker på: «Når brøyta kjører med skjær istedenfor plog tettes innkjørselen min igjen slik at jeg ikke kommer meg ut eller inn med bilen min»</a:t>
            </a:r>
            <a:endParaRPr lang="nb-NO">
              <a:ea typeface="Calibri" panose="020F0502020204030204"/>
              <a:cs typeface="Calibri" panose="020F0502020204030204"/>
            </a:endParaRPr>
          </a:p>
        </p:txBody>
      </p:sp>
      <p:pic>
        <p:nvPicPr>
          <p:cNvPr id="4" name="Bilde 3">
            <a:extLst>
              <a:ext uri="{FF2B5EF4-FFF2-40B4-BE49-F238E27FC236}">
                <a16:creationId xmlns:a16="http://schemas.microsoft.com/office/drawing/2014/main" id="{13DC5558-CF51-486D-8F14-6DFF54D43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8" name="Bilde 7">
            <a:extLst>
              <a:ext uri="{FF2B5EF4-FFF2-40B4-BE49-F238E27FC236}">
                <a16:creationId xmlns:a16="http://schemas.microsoft.com/office/drawing/2014/main" id="{EF0D6DEF-B475-4DF8-B58A-61CCBA14E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14689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6A0C37-7DD3-449E-81D0-C153CBB75E12}"/>
              </a:ext>
            </a:extLst>
          </p:cNvPr>
          <p:cNvSpPr>
            <a:spLocks noGrp="1"/>
          </p:cNvSpPr>
          <p:nvPr>
            <p:ph type="title"/>
          </p:nvPr>
        </p:nvSpPr>
        <p:spPr>
          <a:xfrm>
            <a:off x="838200" y="365125"/>
            <a:ext cx="10515600" cy="706437"/>
          </a:xfrm>
        </p:spPr>
        <p:txBody>
          <a:bodyPr/>
          <a:lstStyle/>
          <a:p>
            <a:pPr algn="ctr"/>
            <a:r>
              <a:rPr lang="nb-NO"/>
              <a:t>Les mer utfyllende om kartleggingen</a:t>
            </a:r>
          </a:p>
        </p:txBody>
      </p:sp>
      <p:sp>
        <p:nvSpPr>
          <p:cNvPr id="6" name="Tittel 1">
            <a:extLst>
              <a:ext uri="{FF2B5EF4-FFF2-40B4-BE49-F238E27FC236}">
                <a16:creationId xmlns:a16="http://schemas.microsoft.com/office/drawing/2014/main" id="{BECE59C2-AA71-40B4-99AE-1F5A5464CCB2}"/>
              </a:ext>
            </a:extLst>
          </p:cNvPr>
          <p:cNvSpPr txBox="1">
            <a:spLocks/>
          </p:cNvSpPr>
          <p:nvPr/>
        </p:nvSpPr>
        <p:spPr>
          <a:xfrm>
            <a:off x="838200" y="5491163"/>
            <a:ext cx="10515600" cy="706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a:t>svk.no/kafemøter</a:t>
            </a:r>
          </a:p>
        </p:txBody>
      </p:sp>
      <p:sp>
        <p:nvSpPr>
          <p:cNvPr id="8" name="Plassholder for innhold 7">
            <a:extLst>
              <a:ext uri="{FF2B5EF4-FFF2-40B4-BE49-F238E27FC236}">
                <a16:creationId xmlns:a16="http://schemas.microsoft.com/office/drawing/2014/main" id="{EC1E1317-C5A1-4AE8-A8C1-3F46A2E0506D}"/>
              </a:ext>
            </a:extLst>
          </p:cNvPr>
          <p:cNvSpPr>
            <a:spLocks noGrp="1"/>
          </p:cNvSpPr>
          <p:nvPr>
            <p:ph idx="1"/>
          </p:nvPr>
        </p:nvSpPr>
        <p:spPr/>
        <p:txBody>
          <a:bodyPr/>
          <a:lstStyle/>
          <a:p>
            <a:endParaRPr lang="nb-NO"/>
          </a:p>
        </p:txBody>
      </p:sp>
      <p:pic>
        <p:nvPicPr>
          <p:cNvPr id="9" name="Bilde 8">
            <a:extLst>
              <a:ext uri="{FF2B5EF4-FFF2-40B4-BE49-F238E27FC236}">
                <a16:creationId xmlns:a16="http://schemas.microsoft.com/office/drawing/2014/main" id="{AAF08837-B09A-4834-AD45-2735F805CE51}"/>
              </a:ext>
            </a:extLst>
          </p:cNvPr>
          <p:cNvPicPr>
            <a:picLocks noChangeAspect="1"/>
          </p:cNvPicPr>
          <p:nvPr/>
        </p:nvPicPr>
        <p:blipFill>
          <a:blip r:embed="rId3"/>
          <a:stretch>
            <a:fillRect/>
          </a:stretch>
        </p:blipFill>
        <p:spPr>
          <a:xfrm>
            <a:off x="3409950" y="1094610"/>
            <a:ext cx="5372100" cy="4396553"/>
          </a:xfrm>
          <a:prstGeom prst="rect">
            <a:avLst/>
          </a:prstGeom>
        </p:spPr>
      </p:pic>
      <p:pic>
        <p:nvPicPr>
          <p:cNvPr id="10" name="Bilde 9">
            <a:extLst>
              <a:ext uri="{FF2B5EF4-FFF2-40B4-BE49-F238E27FC236}">
                <a16:creationId xmlns:a16="http://schemas.microsoft.com/office/drawing/2014/main" id="{00020781-F66C-4551-8061-2C494FB10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12" name="Bilde 11">
            <a:extLst>
              <a:ext uri="{FF2B5EF4-FFF2-40B4-BE49-F238E27FC236}">
                <a16:creationId xmlns:a16="http://schemas.microsoft.com/office/drawing/2014/main" id="{C1BE0E0D-BEC7-4BD7-B951-71B7ACE849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502941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37C7B3-5D8A-4DA0-96BA-89FE860A7E6C}"/>
              </a:ext>
            </a:extLst>
          </p:cNvPr>
          <p:cNvSpPr>
            <a:spLocks noGrp="1"/>
          </p:cNvSpPr>
          <p:nvPr>
            <p:ph type="title"/>
          </p:nvPr>
        </p:nvSpPr>
        <p:spPr/>
        <p:txBody>
          <a:bodyPr/>
          <a:lstStyle/>
          <a:p>
            <a:r>
              <a:rPr lang="nb-NO"/>
              <a:t>Bolig og institusjonskartlegging og framskrivning i Sør-Varanger kommune </a:t>
            </a:r>
          </a:p>
        </p:txBody>
      </p:sp>
      <p:sp>
        <p:nvSpPr>
          <p:cNvPr id="3" name="Plassholder for innhold 2">
            <a:extLst>
              <a:ext uri="{FF2B5EF4-FFF2-40B4-BE49-F238E27FC236}">
                <a16:creationId xmlns:a16="http://schemas.microsoft.com/office/drawing/2014/main" id="{F6BDB87A-2492-4A51-8109-BF9469F3DE7A}"/>
              </a:ext>
            </a:extLst>
          </p:cNvPr>
          <p:cNvSpPr>
            <a:spLocks noGrp="1"/>
          </p:cNvSpPr>
          <p:nvPr>
            <p:ph idx="1"/>
          </p:nvPr>
        </p:nvSpPr>
        <p:spPr/>
        <p:txBody>
          <a:bodyPr/>
          <a:lstStyle/>
          <a:p>
            <a:r>
              <a:rPr lang="nb-NO"/>
              <a:t>Gjennomført som tiltak i prosjektet Aldersvennlige boliger og bomiljø</a:t>
            </a:r>
            <a:br>
              <a:rPr lang="nb-NO"/>
            </a:br>
            <a:endParaRPr lang="nb-NO"/>
          </a:p>
          <a:p>
            <a:r>
              <a:rPr lang="nb-NO"/>
              <a:t>Finansiert av Husbanken, gjennomført av kommunen og Agenda Kaupang</a:t>
            </a:r>
            <a:br>
              <a:rPr lang="nb-NO"/>
            </a:br>
            <a:endParaRPr lang="nb-NO"/>
          </a:p>
          <a:p>
            <a:r>
              <a:rPr lang="nb-NO"/>
              <a:t>Målsetning: Gi informasjon om behov for aldersvennlige boliger og bomiljø de nærmeste tiårene</a:t>
            </a:r>
          </a:p>
        </p:txBody>
      </p:sp>
      <p:pic>
        <p:nvPicPr>
          <p:cNvPr id="5" name="Bilde 4">
            <a:extLst>
              <a:ext uri="{FF2B5EF4-FFF2-40B4-BE49-F238E27FC236}">
                <a16:creationId xmlns:a16="http://schemas.microsoft.com/office/drawing/2014/main" id="{337938DE-651D-4FE4-91E0-F04694126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6" name="Bilde 5">
            <a:extLst>
              <a:ext uri="{FF2B5EF4-FFF2-40B4-BE49-F238E27FC236}">
                <a16:creationId xmlns:a16="http://schemas.microsoft.com/office/drawing/2014/main" id="{9E9BA288-4ACB-4C19-80D0-ECC26A608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089091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230F0D-2B20-431D-8244-70017E6921D2}"/>
              </a:ext>
            </a:extLst>
          </p:cNvPr>
          <p:cNvSpPr>
            <a:spLocks noGrp="1"/>
          </p:cNvSpPr>
          <p:nvPr>
            <p:ph type="title"/>
          </p:nvPr>
        </p:nvSpPr>
        <p:spPr>
          <a:xfrm>
            <a:off x="838200" y="365126"/>
            <a:ext cx="9768840" cy="773308"/>
          </a:xfrm>
        </p:spPr>
        <p:txBody>
          <a:bodyPr>
            <a:noAutofit/>
          </a:bodyPr>
          <a:lstStyle/>
          <a:p>
            <a:r>
              <a:rPr lang="nb-NO" sz="3200"/>
              <a:t>Bolig og tjenestedekning blant de over 80 år i Sør-Varanger etter 2010</a:t>
            </a:r>
          </a:p>
        </p:txBody>
      </p:sp>
      <p:sp>
        <p:nvSpPr>
          <p:cNvPr id="3" name="Plassholder for innhold 2">
            <a:extLst>
              <a:ext uri="{FF2B5EF4-FFF2-40B4-BE49-F238E27FC236}">
                <a16:creationId xmlns:a16="http://schemas.microsoft.com/office/drawing/2014/main" id="{5CF84FC3-7C34-4C53-963A-8B997305057A}"/>
              </a:ext>
            </a:extLst>
          </p:cNvPr>
          <p:cNvSpPr>
            <a:spLocks noGrp="1"/>
          </p:cNvSpPr>
          <p:nvPr>
            <p:ph idx="1"/>
          </p:nvPr>
        </p:nvSpPr>
        <p:spPr>
          <a:xfrm>
            <a:off x="6797964" y="1311563"/>
            <a:ext cx="4718345" cy="4959587"/>
          </a:xfrm>
        </p:spPr>
        <p:txBody>
          <a:bodyPr>
            <a:normAutofit/>
          </a:bodyPr>
          <a:lstStyle/>
          <a:p>
            <a:r>
              <a:rPr lang="nb-NO" sz="2400"/>
              <a:t>Dekning 2021 Sør-Varanger </a:t>
            </a:r>
            <a:r>
              <a:rPr lang="nb-NO" sz="2400" err="1"/>
              <a:t>vs</a:t>
            </a:r>
            <a:r>
              <a:rPr lang="nb-NO" sz="2400"/>
              <a:t> landet</a:t>
            </a:r>
          </a:p>
          <a:p>
            <a:pPr lvl="1"/>
            <a:r>
              <a:rPr lang="nb-NO" sz="2000"/>
              <a:t>Sykehjem: Sør-Varanger 12,7 % Landet: 11,0 %</a:t>
            </a:r>
          </a:p>
          <a:p>
            <a:pPr lvl="1"/>
            <a:r>
              <a:rPr lang="nb-NO" sz="2000"/>
              <a:t>Bolig med døgnomsorg: Sør-Varanger 4,7% % Landet: 3,7 %</a:t>
            </a:r>
          </a:p>
          <a:p>
            <a:pPr lvl="1"/>
            <a:r>
              <a:rPr lang="nb-NO" sz="2000"/>
              <a:t>Hjemmetjenester: Sør-Varanger 30,4 % Landet: 24,8 %</a:t>
            </a:r>
          </a:p>
          <a:p>
            <a:r>
              <a:rPr lang="nb-NO" sz="2400"/>
              <a:t>Sør-Varanger har høyere dekning enn landet for alle de tre tilbudene</a:t>
            </a:r>
          </a:p>
          <a:p>
            <a:r>
              <a:rPr lang="nb-NO" sz="2400"/>
              <a:t>Samlet dekning redusert med mer enn 10 prosentpoeng siden 2010</a:t>
            </a:r>
          </a:p>
          <a:p>
            <a:endParaRPr lang="nb-NO" sz="2400"/>
          </a:p>
        </p:txBody>
      </p:sp>
      <p:pic>
        <p:nvPicPr>
          <p:cNvPr id="6" name="Bilde 5">
            <a:extLst>
              <a:ext uri="{FF2B5EF4-FFF2-40B4-BE49-F238E27FC236}">
                <a16:creationId xmlns:a16="http://schemas.microsoft.com/office/drawing/2014/main" id="{2D6F8FBC-9AC6-4AC4-A913-968FEB994F7F}"/>
              </a:ext>
            </a:extLst>
          </p:cNvPr>
          <p:cNvPicPr>
            <a:picLocks noChangeAspect="1"/>
          </p:cNvPicPr>
          <p:nvPr/>
        </p:nvPicPr>
        <p:blipFill>
          <a:blip r:embed="rId3"/>
          <a:stretch>
            <a:fillRect/>
          </a:stretch>
        </p:blipFill>
        <p:spPr>
          <a:xfrm>
            <a:off x="216716" y="2036265"/>
            <a:ext cx="6411065" cy="3696970"/>
          </a:xfrm>
          <a:prstGeom prst="rect">
            <a:avLst/>
          </a:prstGeom>
        </p:spPr>
      </p:pic>
      <p:sp>
        <p:nvSpPr>
          <p:cNvPr id="5" name="Plassholder for lysbildenummer 4">
            <a:extLst>
              <a:ext uri="{FF2B5EF4-FFF2-40B4-BE49-F238E27FC236}">
                <a16:creationId xmlns:a16="http://schemas.microsoft.com/office/drawing/2014/main" id="{C5AFEE62-9768-4C84-B313-3833B021C149}"/>
              </a:ext>
            </a:extLst>
          </p:cNvPr>
          <p:cNvSpPr>
            <a:spLocks noGrp="1"/>
          </p:cNvSpPr>
          <p:nvPr>
            <p:ph type="sldNum" sz="quarter" idx="12"/>
          </p:nvPr>
        </p:nvSpPr>
        <p:spPr/>
        <p:txBody>
          <a:bodyPr/>
          <a:lstStyle/>
          <a:p>
            <a:fld id="{0C0CF154-A7BA-4273-A0F2-522933EAE825}" type="slidenum">
              <a:rPr lang="nb-NO" smtClean="0"/>
              <a:t>28</a:t>
            </a:fld>
            <a:endParaRPr lang="nb-NO"/>
          </a:p>
        </p:txBody>
      </p:sp>
      <p:pic>
        <p:nvPicPr>
          <p:cNvPr id="7" name="Bilde 6">
            <a:extLst>
              <a:ext uri="{FF2B5EF4-FFF2-40B4-BE49-F238E27FC236}">
                <a16:creationId xmlns:a16="http://schemas.microsoft.com/office/drawing/2014/main" id="{C0D4C215-1738-4DC7-A842-57365F802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9" name="Bilde 8">
            <a:extLst>
              <a:ext uri="{FF2B5EF4-FFF2-40B4-BE49-F238E27FC236}">
                <a16:creationId xmlns:a16="http://schemas.microsoft.com/office/drawing/2014/main" id="{626C40FD-FFC6-46A2-A7F6-DE50ACD3A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06655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F754A0-8F83-46F3-A2F7-852DD1F38022}"/>
              </a:ext>
            </a:extLst>
          </p:cNvPr>
          <p:cNvSpPr>
            <a:spLocks noGrp="1"/>
          </p:cNvSpPr>
          <p:nvPr>
            <p:ph type="title"/>
          </p:nvPr>
        </p:nvSpPr>
        <p:spPr>
          <a:xfrm>
            <a:off x="838200" y="365126"/>
            <a:ext cx="10515600" cy="848366"/>
          </a:xfrm>
        </p:spPr>
        <p:txBody>
          <a:bodyPr/>
          <a:lstStyle/>
          <a:p>
            <a:r>
              <a:rPr lang="nb-NO"/>
              <a:t>Framtidig behov ved dagens dekning</a:t>
            </a:r>
          </a:p>
        </p:txBody>
      </p:sp>
      <p:sp>
        <p:nvSpPr>
          <p:cNvPr id="3" name="Plassholder for innhold 2">
            <a:extLst>
              <a:ext uri="{FF2B5EF4-FFF2-40B4-BE49-F238E27FC236}">
                <a16:creationId xmlns:a16="http://schemas.microsoft.com/office/drawing/2014/main" id="{B09EE5B9-1476-45E5-9345-8093E24D6575}"/>
              </a:ext>
            </a:extLst>
          </p:cNvPr>
          <p:cNvSpPr>
            <a:spLocks noGrp="1"/>
          </p:cNvSpPr>
          <p:nvPr>
            <p:ph idx="1"/>
          </p:nvPr>
        </p:nvSpPr>
        <p:spPr>
          <a:xfrm>
            <a:off x="7185891" y="1385454"/>
            <a:ext cx="4330417" cy="4885697"/>
          </a:xfrm>
        </p:spPr>
        <p:txBody>
          <a:bodyPr>
            <a:normAutofit fontScale="92500"/>
          </a:bodyPr>
          <a:lstStyle/>
          <a:p>
            <a:pPr marL="457200" lvl="1" indent="0">
              <a:buNone/>
            </a:pPr>
            <a:r>
              <a:rPr lang="nb-NO" sz="2800"/>
              <a:t>Samlet behov for plasser på </a:t>
            </a:r>
            <a:r>
              <a:rPr lang="nb-NO" sz="2800" err="1"/>
              <a:t>langtid</a:t>
            </a:r>
            <a:r>
              <a:rPr lang="nb-NO" sz="2800"/>
              <a:t>, </a:t>
            </a:r>
            <a:r>
              <a:rPr lang="nb-NO" sz="2800" err="1"/>
              <a:t>kortid</a:t>
            </a:r>
            <a:r>
              <a:rPr lang="nb-NO" sz="2800"/>
              <a:t> og døgnbemannet omsorgsbolig:</a:t>
            </a:r>
          </a:p>
          <a:p>
            <a:pPr lvl="2"/>
            <a:r>
              <a:rPr lang="nb-NO" sz="2400"/>
              <a:t>(dagens tilbud): 125 </a:t>
            </a:r>
          </a:p>
          <a:p>
            <a:pPr lvl="2"/>
            <a:r>
              <a:rPr lang="nb-NO" sz="2400"/>
              <a:t>2027: 139</a:t>
            </a:r>
          </a:p>
          <a:p>
            <a:pPr lvl="2"/>
            <a:r>
              <a:rPr lang="nb-NO" sz="2400"/>
              <a:t>2032: 169</a:t>
            </a:r>
          </a:p>
          <a:p>
            <a:pPr lvl="2"/>
            <a:r>
              <a:rPr lang="nb-NO" sz="2400"/>
              <a:t>2037: 208</a:t>
            </a:r>
          </a:p>
          <a:p>
            <a:pPr lvl="2"/>
            <a:r>
              <a:rPr lang="nb-NO" sz="2400"/>
              <a:t>2042: 244</a:t>
            </a:r>
          </a:p>
          <a:p>
            <a:pPr lvl="2"/>
            <a:r>
              <a:rPr lang="nb-NO" sz="2400"/>
              <a:t>2047: 277</a:t>
            </a:r>
          </a:p>
          <a:p>
            <a:pPr lvl="2"/>
            <a:r>
              <a:rPr lang="nb-NO" sz="2400"/>
              <a:t>2050: 298</a:t>
            </a:r>
          </a:p>
          <a:p>
            <a:pPr lvl="1"/>
            <a:r>
              <a:rPr lang="nb-NO" sz="2800"/>
              <a:t>Bygger på SSBs fremskrivning (MMMM)</a:t>
            </a:r>
          </a:p>
          <a:p>
            <a:endParaRPr lang="nb-NO" sz="3200"/>
          </a:p>
        </p:txBody>
      </p:sp>
      <p:sp>
        <p:nvSpPr>
          <p:cNvPr id="4" name="Plassholder for lysbildenummer 3">
            <a:extLst>
              <a:ext uri="{FF2B5EF4-FFF2-40B4-BE49-F238E27FC236}">
                <a16:creationId xmlns:a16="http://schemas.microsoft.com/office/drawing/2014/main" id="{471DB489-D267-475B-B7FD-00F31CB1AF31}"/>
              </a:ext>
            </a:extLst>
          </p:cNvPr>
          <p:cNvSpPr>
            <a:spLocks noGrp="1"/>
          </p:cNvSpPr>
          <p:nvPr>
            <p:ph type="sldNum" sz="quarter" idx="12"/>
          </p:nvPr>
        </p:nvSpPr>
        <p:spPr/>
        <p:txBody>
          <a:bodyPr/>
          <a:lstStyle/>
          <a:p>
            <a:fld id="{0C0CF154-A7BA-4273-A0F2-522933EAE825}" type="slidenum">
              <a:rPr lang="nb-NO" smtClean="0"/>
              <a:t>29</a:t>
            </a:fld>
            <a:endParaRPr lang="nb-NO"/>
          </a:p>
        </p:txBody>
      </p:sp>
      <p:pic>
        <p:nvPicPr>
          <p:cNvPr id="7" name="Bilde 6">
            <a:extLst>
              <a:ext uri="{FF2B5EF4-FFF2-40B4-BE49-F238E27FC236}">
                <a16:creationId xmlns:a16="http://schemas.microsoft.com/office/drawing/2014/main" id="{B6A204FB-3892-43CB-9E89-24E57CA46275}"/>
              </a:ext>
            </a:extLst>
          </p:cNvPr>
          <p:cNvPicPr>
            <a:picLocks noChangeAspect="1"/>
          </p:cNvPicPr>
          <p:nvPr/>
        </p:nvPicPr>
        <p:blipFill>
          <a:blip r:embed="rId3"/>
          <a:stretch>
            <a:fillRect/>
          </a:stretch>
        </p:blipFill>
        <p:spPr>
          <a:xfrm>
            <a:off x="167693" y="1740318"/>
            <a:ext cx="6940859" cy="4089205"/>
          </a:xfrm>
          <a:prstGeom prst="rect">
            <a:avLst/>
          </a:prstGeom>
        </p:spPr>
      </p:pic>
      <p:pic>
        <p:nvPicPr>
          <p:cNvPr id="8" name="Bilde 7">
            <a:extLst>
              <a:ext uri="{FF2B5EF4-FFF2-40B4-BE49-F238E27FC236}">
                <a16:creationId xmlns:a16="http://schemas.microsoft.com/office/drawing/2014/main" id="{86314E10-5D6C-41DA-B3F8-6664F1452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10" name="Bilde 9">
            <a:extLst>
              <a:ext uri="{FF2B5EF4-FFF2-40B4-BE49-F238E27FC236}">
                <a16:creationId xmlns:a16="http://schemas.microsoft.com/office/drawing/2014/main" id="{D81FB3DE-B293-47DA-A5E8-0BDF835D2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347187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67A19B-54EE-4C2E-9E8D-FEE380685D97}"/>
              </a:ext>
            </a:extLst>
          </p:cNvPr>
          <p:cNvSpPr>
            <a:spLocks noGrp="1"/>
          </p:cNvSpPr>
          <p:nvPr>
            <p:ph type="ctrTitle"/>
          </p:nvPr>
        </p:nvSpPr>
        <p:spPr>
          <a:xfrm>
            <a:off x="1666874" y="1600200"/>
            <a:ext cx="9001125" cy="1100138"/>
          </a:xfrm>
        </p:spPr>
        <p:txBody>
          <a:bodyPr>
            <a:normAutofit/>
          </a:bodyPr>
          <a:lstStyle/>
          <a:p>
            <a:r>
              <a:rPr lang="nb-NO"/>
              <a:t>Viktige utviklingstrekk</a:t>
            </a:r>
          </a:p>
        </p:txBody>
      </p:sp>
      <p:sp>
        <p:nvSpPr>
          <p:cNvPr id="5" name="Undertittel 4">
            <a:extLst>
              <a:ext uri="{FF2B5EF4-FFF2-40B4-BE49-F238E27FC236}">
                <a16:creationId xmlns:a16="http://schemas.microsoft.com/office/drawing/2014/main" id="{1D3DA4D3-914F-44F1-8F28-2AACECF9263C}"/>
              </a:ext>
            </a:extLst>
          </p:cNvPr>
          <p:cNvSpPr>
            <a:spLocks noGrp="1"/>
          </p:cNvSpPr>
          <p:nvPr>
            <p:ph type="subTitle" idx="1"/>
          </p:nvPr>
        </p:nvSpPr>
        <p:spPr>
          <a:xfrm>
            <a:off x="1524000" y="3086100"/>
            <a:ext cx="9144000" cy="2171700"/>
          </a:xfrm>
        </p:spPr>
        <p:txBody>
          <a:bodyPr>
            <a:normAutofit fontScale="92500" lnSpcReduction="20000"/>
          </a:bodyPr>
          <a:lstStyle/>
          <a:p>
            <a:pPr marL="571500" indent="-571500">
              <a:buFont typeface="Arial" panose="020B0604020202020204" pitchFamily="34" charset="0"/>
              <a:buChar char="•"/>
            </a:pPr>
            <a:r>
              <a:rPr lang="nb-NO" sz="3600"/>
              <a:t>Flere eldre og færre yrkesaktive</a:t>
            </a:r>
            <a:br>
              <a:rPr lang="nb-NO" sz="3600"/>
            </a:br>
            <a:endParaRPr lang="nb-NO" sz="3600"/>
          </a:p>
          <a:p>
            <a:pPr marL="571500" indent="-571500">
              <a:buFont typeface="Arial" panose="020B0604020202020204" pitchFamily="34" charset="0"/>
              <a:buChar char="•"/>
            </a:pPr>
            <a:r>
              <a:rPr lang="nb-NO" sz="3600"/>
              <a:t>Mange flere innbyggere med demens</a:t>
            </a:r>
            <a:br>
              <a:rPr lang="nb-NO" sz="3600"/>
            </a:br>
            <a:endParaRPr lang="nb-NO" sz="3600"/>
          </a:p>
          <a:p>
            <a:pPr marL="571500" indent="-571500">
              <a:buFont typeface="Arial" panose="020B0604020202020204" pitchFamily="34" charset="0"/>
              <a:buChar char="•"/>
            </a:pPr>
            <a:r>
              <a:rPr lang="nb-NO" sz="3600"/>
              <a:t>Mangel på helsepersonell</a:t>
            </a:r>
          </a:p>
        </p:txBody>
      </p:sp>
      <p:sp>
        <p:nvSpPr>
          <p:cNvPr id="6" name="Plassholder for bilde 5">
            <a:extLst>
              <a:ext uri="{FF2B5EF4-FFF2-40B4-BE49-F238E27FC236}">
                <a16:creationId xmlns:a16="http://schemas.microsoft.com/office/drawing/2014/main" id="{798A8206-3549-49AA-B620-01E575CCD4C6}"/>
              </a:ext>
            </a:extLst>
          </p:cNvPr>
          <p:cNvSpPr>
            <a:spLocks noGrp="1"/>
          </p:cNvSpPr>
          <p:nvPr>
            <p:ph type="pic" sz="quarter" idx="13"/>
          </p:nvPr>
        </p:nvSpPr>
        <p:spPr/>
      </p:sp>
      <p:pic>
        <p:nvPicPr>
          <p:cNvPr id="8" name="Bilde 7">
            <a:extLst>
              <a:ext uri="{FF2B5EF4-FFF2-40B4-BE49-F238E27FC236}">
                <a16:creationId xmlns:a16="http://schemas.microsoft.com/office/drawing/2014/main" id="{9D149B65-A226-4C53-A61F-A3E1FDE7F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1365863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F754A0-8F83-46F3-A2F7-852DD1F38022}"/>
              </a:ext>
            </a:extLst>
          </p:cNvPr>
          <p:cNvSpPr>
            <a:spLocks noGrp="1"/>
          </p:cNvSpPr>
          <p:nvPr>
            <p:ph type="title"/>
          </p:nvPr>
        </p:nvSpPr>
        <p:spPr>
          <a:xfrm>
            <a:off x="838200" y="365125"/>
            <a:ext cx="10515600" cy="933565"/>
          </a:xfrm>
        </p:spPr>
        <p:txBody>
          <a:bodyPr>
            <a:normAutofit/>
          </a:bodyPr>
          <a:lstStyle/>
          <a:p>
            <a:r>
              <a:rPr lang="nb-NO"/>
              <a:t>Framtidig behov ved dagens dekning</a:t>
            </a:r>
          </a:p>
        </p:txBody>
      </p:sp>
      <p:sp>
        <p:nvSpPr>
          <p:cNvPr id="3" name="Plassholder for innhold 2">
            <a:extLst>
              <a:ext uri="{FF2B5EF4-FFF2-40B4-BE49-F238E27FC236}">
                <a16:creationId xmlns:a16="http://schemas.microsoft.com/office/drawing/2014/main" id="{B09EE5B9-1476-45E5-9345-8093E24D6575}"/>
              </a:ext>
            </a:extLst>
          </p:cNvPr>
          <p:cNvSpPr>
            <a:spLocks noGrp="1"/>
          </p:cNvSpPr>
          <p:nvPr>
            <p:ph idx="1"/>
          </p:nvPr>
        </p:nvSpPr>
        <p:spPr>
          <a:xfrm>
            <a:off x="7401508" y="1298690"/>
            <a:ext cx="4114800" cy="4917383"/>
          </a:xfrm>
        </p:spPr>
        <p:txBody>
          <a:bodyPr>
            <a:normAutofit/>
          </a:bodyPr>
          <a:lstStyle/>
          <a:p>
            <a:r>
              <a:rPr lang="nb-NO"/>
              <a:t>Vi innfører dekningsgrad som gjennomsnitt i Norge:</a:t>
            </a:r>
          </a:p>
          <a:p>
            <a:pPr lvl="1"/>
            <a:r>
              <a:rPr lang="nb-NO"/>
              <a:t>I 2032 blir behovet for plasser på sykehjem blir redusert fra 111 til 89 </a:t>
            </a:r>
            <a:br>
              <a:rPr lang="nb-NO"/>
            </a:br>
            <a:endParaRPr lang="nb-NO"/>
          </a:p>
          <a:p>
            <a:pPr lvl="1"/>
            <a:r>
              <a:rPr lang="nb-NO"/>
              <a:t>I 2050 blir behovet for plasser på sykehjem blir redusert fra 197 til 157 </a:t>
            </a:r>
            <a:br>
              <a:rPr lang="nb-NO"/>
            </a:br>
            <a:endParaRPr lang="nb-NO"/>
          </a:p>
          <a:p>
            <a:pPr lvl="1"/>
            <a:r>
              <a:rPr lang="nb-NO"/>
              <a:t>Bygger på SSBs fremskrivning (MMMM)</a:t>
            </a:r>
          </a:p>
          <a:p>
            <a:endParaRPr lang="nb-NO"/>
          </a:p>
        </p:txBody>
      </p:sp>
      <p:sp>
        <p:nvSpPr>
          <p:cNvPr id="4" name="Plassholder for lysbildenummer 3">
            <a:extLst>
              <a:ext uri="{FF2B5EF4-FFF2-40B4-BE49-F238E27FC236}">
                <a16:creationId xmlns:a16="http://schemas.microsoft.com/office/drawing/2014/main" id="{471DB489-D267-475B-B7FD-00F31CB1AF31}"/>
              </a:ext>
            </a:extLst>
          </p:cNvPr>
          <p:cNvSpPr>
            <a:spLocks noGrp="1"/>
          </p:cNvSpPr>
          <p:nvPr>
            <p:ph type="sldNum" sz="quarter" idx="12"/>
          </p:nvPr>
        </p:nvSpPr>
        <p:spPr/>
        <p:txBody>
          <a:bodyPr/>
          <a:lstStyle/>
          <a:p>
            <a:fld id="{0C0CF154-A7BA-4273-A0F2-522933EAE825}" type="slidenum">
              <a:rPr lang="nb-NO" smtClean="0"/>
              <a:t>30</a:t>
            </a:fld>
            <a:endParaRPr lang="nb-NO"/>
          </a:p>
        </p:txBody>
      </p:sp>
      <p:pic>
        <p:nvPicPr>
          <p:cNvPr id="6" name="Bilde 5">
            <a:extLst>
              <a:ext uri="{FF2B5EF4-FFF2-40B4-BE49-F238E27FC236}">
                <a16:creationId xmlns:a16="http://schemas.microsoft.com/office/drawing/2014/main" id="{5CF2A71F-17C0-46D8-A004-5970003F9179}"/>
              </a:ext>
            </a:extLst>
          </p:cNvPr>
          <p:cNvPicPr>
            <a:picLocks noChangeAspect="1"/>
          </p:cNvPicPr>
          <p:nvPr/>
        </p:nvPicPr>
        <p:blipFill>
          <a:blip r:embed="rId3"/>
          <a:stretch>
            <a:fillRect/>
          </a:stretch>
        </p:blipFill>
        <p:spPr>
          <a:xfrm>
            <a:off x="145747" y="1669747"/>
            <a:ext cx="7093253" cy="4175267"/>
          </a:xfrm>
          <a:prstGeom prst="rect">
            <a:avLst/>
          </a:prstGeom>
        </p:spPr>
      </p:pic>
      <p:pic>
        <p:nvPicPr>
          <p:cNvPr id="7" name="Bilde 6">
            <a:extLst>
              <a:ext uri="{FF2B5EF4-FFF2-40B4-BE49-F238E27FC236}">
                <a16:creationId xmlns:a16="http://schemas.microsoft.com/office/drawing/2014/main" id="{53CE0A3E-1111-4469-A51B-8A3B058C8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9" name="Bilde 8">
            <a:extLst>
              <a:ext uri="{FF2B5EF4-FFF2-40B4-BE49-F238E27FC236}">
                <a16:creationId xmlns:a16="http://schemas.microsoft.com/office/drawing/2014/main" id="{E9D82487-952F-45F5-9DE4-C6F704B6D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75954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43A7D9-D240-48E2-A9B5-BAB3BD4564B6}"/>
              </a:ext>
            </a:extLst>
          </p:cNvPr>
          <p:cNvSpPr>
            <a:spLocks noGrp="1"/>
          </p:cNvSpPr>
          <p:nvPr>
            <p:ph type="title"/>
          </p:nvPr>
        </p:nvSpPr>
        <p:spPr/>
        <p:txBody>
          <a:bodyPr/>
          <a:lstStyle/>
          <a:p>
            <a:r>
              <a:rPr lang="nb-NO"/>
              <a:t>Om tildeling av boliger</a:t>
            </a:r>
          </a:p>
        </p:txBody>
      </p:sp>
      <p:sp>
        <p:nvSpPr>
          <p:cNvPr id="3" name="Plassholder for innhold 2">
            <a:extLst>
              <a:ext uri="{FF2B5EF4-FFF2-40B4-BE49-F238E27FC236}">
                <a16:creationId xmlns:a16="http://schemas.microsoft.com/office/drawing/2014/main" id="{E86BA45B-1AF8-4F53-BB13-A2B44B849269}"/>
              </a:ext>
            </a:extLst>
          </p:cNvPr>
          <p:cNvSpPr>
            <a:spLocks noGrp="1"/>
          </p:cNvSpPr>
          <p:nvPr>
            <p:ph idx="1"/>
          </p:nvPr>
        </p:nvSpPr>
        <p:spPr>
          <a:xfrm>
            <a:off x="6925406" y="1230130"/>
            <a:ext cx="4590903" cy="5041022"/>
          </a:xfrm>
        </p:spPr>
        <p:txBody>
          <a:bodyPr>
            <a:normAutofit fontScale="85000" lnSpcReduction="10000"/>
          </a:bodyPr>
          <a:lstStyle/>
          <a:p>
            <a:r>
              <a:rPr lang="nb-NO"/>
              <a:t>Tildelingen av boliger er i dag fordelt på fem ulike instanser</a:t>
            </a:r>
          </a:p>
          <a:p>
            <a:r>
              <a:rPr lang="nb-NO"/>
              <a:t>Mulige svakheter med en slik oppdeling:</a:t>
            </a:r>
          </a:p>
          <a:p>
            <a:pPr lvl="1"/>
            <a:r>
              <a:rPr lang="nb-NO"/>
              <a:t>Ulike brukergrupper får ikke et helhetlig tilbud</a:t>
            </a:r>
            <a:br>
              <a:rPr lang="nb-NO"/>
            </a:br>
            <a:endParaRPr lang="nb-NO"/>
          </a:p>
          <a:p>
            <a:pPr lvl="1"/>
            <a:r>
              <a:rPr lang="nb-NO"/>
              <a:t>Lite rasjonell forvaltning av boliger og leiekontrakter</a:t>
            </a:r>
            <a:br>
              <a:rPr lang="nb-NO"/>
            </a:br>
            <a:endParaRPr lang="nb-NO"/>
          </a:p>
          <a:p>
            <a:pPr lvl="1"/>
            <a:r>
              <a:rPr lang="nb-NO" sz="2200"/>
              <a:t>Gjelder spesielt personer med psykiske lidelser og rusmiddelproblemer hvor tildelingen er fordelt på tre instanser</a:t>
            </a:r>
          </a:p>
          <a:p>
            <a:r>
              <a:rPr lang="nb-NO"/>
              <a:t>Mange kommuner har gode erfaringer med samlet forvaltning av kommunale utleieboliger</a:t>
            </a:r>
          </a:p>
        </p:txBody>
      </p:sp>
      <p:sp>
        <p:nvSpPr>
          <p:cNvPr id="4" name="Plassholder for lysbildenummer 3">
            <a:extLst>
              <a:ext uri="{FF2B5EF4-FFF2-40B4-BE49-F238E27FC236}">
                <a16:creationId xmlns:a16="http://schemas.microsoft.com/office/drawing/2014/main" id="{D1B0CD61-BFBC-419A-98C5-79CC9D2CB20C}"/>
              </a:ext>
            </a:extLst>
          </p:cNvPr>
          <p:cNvSpPr>
            <a:spLocks noGrp="1"/>
          </p:cNvSpPr>
          <p:nvPr>
            <p:ph type="sldNum" sz="quarter" idx="12"/>
          </p:nvPr>
        </p:nvSpPr>
        <p:spPr/>
        <p:txBody>
          <a:bodyPr/>
          <a:lstStyle/>
          <a:p>
            <a:fld id="{0C0CF154-A7BA-4273-A0F2-522933EAE825}" type="slidenum">
              <a:rPr lang="nb-NO" smtClean="0"/>
              <a:t>31</a:t>
            </a:fld>
            <a:endParaRPr lang="nb-NO"/>
          </a:p>
        </p:txBody>
      </p:sp>
      <p:pic>
        <p:nvPicPr>
          <p:cNvPr id="7" name="Bilde 6">
            <a:extLst>
              <a:ext uri="{FF2B5EF4-FFF2-40B4-BE49-F238E27FC236}">
                <a16:creationId xmlns:a16="http://schemas.microsoft.com/office/drawing/2014/main" id="{1B4988F6-5EF8-4B65-B3CE-B7DE6F42622B}"/>
              </a:ext>
            </a:extLst>
          </p:cNvPr>
          <p:cNvPicPr>
            <a:picLocks noChangeAspect="1"/>
          </p:cNvPicPr>
          <p:nvPr/>
        </p:nvPicPr>
        <p:blipFill>
          <a:blip r:embed="rId2"/>
          <a:stretch>
            <a:fillRect/>
          </a:stretch>
        </p:blipFill>
        <p:spPr>
          <a:xfrm>
            <a:off x="164456" y="1720335"/>
            <a:ext cx="6838098" cy="4060612"/>
          </a:xfrm>
          <a:prstGeom prst="rect">
            <a:avLst/>
          </a:prstGeom>
        </p:spPr>
      </p:pic>
      <p:pic>
        <p:nvPicPr>
          <p:cNvPr id="8" name="Bilde 7">
            <a:extLst>
              <a:ext uri="{FF2B5EF4-FFF2-40B4-BE49-F238E27FC236}">
                <a16:creationId xmlns:a16="http://schemas.microsoft.com/office/drawing/2014/main" id="{0E58197B-5BE2-4E46-B726-B8DCA3AD1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10" name="Bilde 9">
            <a:extLst>
              <a:ext uri="{FF2B5EF4-FFF2-40B4-BE49-F238E27FC236}">
                <a16:creationId xmlns:a16="http://schemas.microsoft.com/office/drawing/2014/main" id="{B076E41F-6DC2-44D0-8376-41518F9A7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156798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72F624-0D43-402E-A03D-BACCBD1883DB}"/>
              </a:ext>
            </a:extLst>
          </p:cNvPr>
          <p:cNvSpPr>
            <a:spLocks noGrp="1"/>
          </p:cNvSpPr>
          <p:nvPr>
            <p:ph type="title"/>
          </p:nvPr>
        </p:nvSpPr>
        <p:spPr/>
        <p:txBody>
          <a:bodyPr/>
          <a:lstStyle/>
          <a:p>
            <a:r>
              <a:rPr lang="nb-NO"/>
              <a:t>Bygge flere aldersvennlige boliger i sentrum?</a:t>
            </a:r>
          </a:p>
        </p:txBody>
      </p:sp>
      <p:sp>
        <p:nvSpPr>
          <p:cNvPr id="3" name="Plassholder for innhold 2">
            <a:extLst>
              <a:ext uri="{FF2B5EF4-FFF2-40B4-BE49-F238E27FC236}">
                <a16:creationId xmlns:a16="http://schemas.microsoft.com/office/drawing/2014/main" id="{14F15394-2F26-43FF-9FAE-4CC1D71798BB}"/>
              </a:ext>
            </a:extLst>
          </p:cNvPr>
          <p:cNvSpPr>
            <a:spLocks noGrp="1"/>
          </p:cNvSpPr>
          <p:nvPr>
            <p:ph idx="1"/>
          </p:nvPr>
        </p:nvSpPr>
        <p:spPr>
          <a:xfrm>
            <a:off x="603698" y="1780807"/>
            <a:ext cx="11311211" cy="4393299"/>
          </a:xfrm>
        </p:spPr>
        <p:txBody>
          <a:bodyPr vert="horz" lIns="91440" tIns="45720" rIns="91440" bIns="45720" rtlCol="0" anchor="t">
            <a:noAutofit/>
          </a:bodyPr>
          <a:lstStyle/>
          <a:p>
            <a:pPr marL="207010">
              <a:lnSpc>
                <a:spcPct val="115000"/>
              </a:lnSpc>
              <a:spcBef>
                <a:spcPts val="181"/>
              </a:spcBef>
              <a:spcAft>
                <a:spcPts val="816"/>
              </a:spcAft>
            </a:pPr>
            <a:r>
              <a:rPr lang="nb-NO">
                <a:latin typeface="Arial"/>
                <a:ea typeface="Arial" panose="020B0604020202020204" pitchFamily="34" charset="0"/>
                <a:cs typeface="Arial"/>
              </a:rPr>
              <a:t>Bedre mulighet for å utvikle aldersvennlig bomiljøer</a:t>
            </a:r>
            <a:endParaRPr lang="nb-NO">
              <a:latin typeface="Arial"/>
              <a:cs typeface="Arial"/>
            </a:endParaRPr>
          </a:p>
          <a:p>
            <a:pPr marL="207010">
              <a:lnSpc>
                <a:spcPct val="115000"/>
              </a:lnSpc>
              <a:spcBef>
                <a:spcPts val="181"/>
              </a:spcBef>
              <a:spcAft>
                <a:spcPts val="816"/>
              </a:spcAft>
            </a:pPr>
            <a:r>
              <a:rPr lang="nb-NO">
                <a:latin typeface="Arial"/>
                <a:ea typeface="Arial" panose="020B0604020202020204" pitchFamily="34" charset="0"/>
                <a:cs typeface="Arial"/>
              </a:rPr>
              <a:t>Effektivitet i helse- og omsorgstjenesten gjennom nærhet til base</a:t>
            </a:r>
          </a:p>
          <a:p>
            <a:pPr marL="207010">
              <a:lnSpc>
                <a:spcPct val="115000"/>
              </a:lnSpc>
              <a:spcBef>
                <a:spcPts val="181"/>
              </a:spcBef>
              <a:spcAft>
                <a:spcPts val="816"/>
              </a:spcAft>
            </a:pPr>
            <a:r>
              <a:rPr lang="nb-NO">
                <a:latin typeface="Arial"/>
                <a:ea typeface="Arial" panose="020B0604020202020204" pitchFamily="34" charset="0"/>
                <a:cs typeface="Arial"/>
              </a:rPr>
              <a:t>Økte muligheter for sosial deltakelse for eldre (mental og fysisk helse styrkes)</a:t>
            </a:r>
          </a:p>
          <a:p>
            <a:pPr marL="207010">
              <a:lnSpc>
                <a:spcPct val="115000"/>
              </a:lnSpc>
              <a:spcBef>
                <a:spcPts val="181"/>
              </a:spcBef>
              <a:spcAft>
                <a:spcPts val="816"/>
              </a:spcAft>
            </a:pPr>
            <a:r>
              <a:rPr lang="nb-NO">
                <a:latin typeface="Arial"/>
                <a:ea typeface="Arial" panose="020B0604020202020204" pitchFamily="34" charset="0"/>
                <a:cs typeface="Arial"/>
              </a:rPr>
              <a:t>Frigjøre boliger til yngre i distriktene eller utenfor sentrum</a:t>
            </a:r>
            <a:endParaRPr lang="nb-NO">
              <a:latin typeface="Arial"/>
              <a:ea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0DF236E-608D-44FA-ACD4-89A651237DE7}"/>
              </a:ext>
            </a:extLst>
          </p:cNvPr>
          <p:cNvSpPr>
            <a:spLocks noGrp="1"/>
          </p:cNvSpPr>
          <p:nvPr>
            <p:ph type="sldNum" sz="quarter" idx="12"/>
          </p:nvPr>
        </p:nvSpPr>
        <p:spPr/>
        <p:txBody>
          <a:bodyPr/>
          <a:lstStyle/>
          <a:p>
            <a:fld id="{0C0CF154-A7BA-4273-A0F2-522933EAE825}" type="slidenum">
              <a:rPr lang="nb-NO" smtClean="0"/>
              <a:t>32</a:t>
            </a:fld>
            <a:endParaRPr lang="nb-NO"/>
          </a:p>
        </p:txBody>
      </p:sp>
      <p:pic>
        <p:nvPicPr>
          <p:cNvPr id="6" name="Bilde 5">
            <a:extLst>
              <a:ext uri="{FF2B5EF4-FFF2-40B4-BE49-F238E27FC236}">
                <a16:creationId xmlns:a16="http://schemas.microsoft.com/office/drawing/2014/main" id="{DAD3DC51-D619-4C7B-BE0B-18624F85F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pic>
        <p:nvPicPr>
          <p:cNvPr id="8" name="Bilde 7">
            <a:extLst>
              <a:ext uri="{FF2B5EF4-FFF2-40B4-BE49-F238E27FC236}">
                <a16:creationId xmlns:a16="http://schemas.microsoft.com/office/drawing/2014/main" id="{F2DF9045-E6F4-46BC-AA67-D094D0BD9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17916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A742C8-96BD-243C-1592-00E64377B85B}"/>
              </a:ext>
            </a:extLst>
          </p:cNvPr>
          <p:cNvSpPr>
            <a:spLocks noGrp="1"/>
          </p:cNvSpPr>
          <p:nvPr>
            <p:ph type="ctrTitle"/>
          </p:nvPr>
        </p:nvSpPr>
        <p:spPr/>
        <p:txBody>
          <a:bodyPr/>
          <a:lstStyle/>
          <a:p>
            <a:r>
              <a:rPr lang="nb-NO">
                <a:ea typeface="Calibri Light"/>
                <a:cs typeface="Calibri Light"/>
              </a:rPr>
              <a:t>Oppsummering og anbefalinger</a:t>
            </a:r>
            <a:endParaRPr lang="nb-NO"/>
          </a:p>
        </p:txBody>
      </p:sp>
      <p:sp>
        <p:nvSpPr>
          <p:cNvPr id="4" name="Undertittel 3">
            <a:extLst>
              <a:ext uri="{FF2B5EF4-FFF2-40B4-BE49-F238E27FC236}">
                <a16:creationId xmlns:a16="http://schemas.microsoft.com/office/drawing/2014/main" id="{2E52DE98-081B-4996-AC15-806B967B3402}"/>
              </a:ext>
            </a:extLst>
          </p:cNvPr>
          <p:cNvSpPr>
            <a:spLocks noGrp="1"/>
          </p:cNvSpPr>
          <p:nvPr>
            <p:ph type="subTitle" idx="1"/>
          </p:nvPr>
        </p:nvSpPr>
        <p:spPr/>
        <p:txBody>
          <a:bodyPr/>
          <a:lstStyle/>
          <a:p>
            <a:endParaRPr lang="nb-NO"/>
          </a:p>
        </p:txBody>
      </p:sp>
      <p:sp>
        <p:nvSpPr>
          <p:cNvPr id="5" name="Plassholder for bilde 4">
            <a:extLst>
              <a:ext uri="{FF2B5EF4-FFF2-40B4-BE49-F238E27FC236}">
                <a16:creationId xmlns:a16="http://schemas.microsoft.com/office/drawing/2014/main" id="{DCA48162-729C-4D3E-B523-F6F59EBAA2BE}"/>
              </a:ext>
            </a:extLst>
          </p:cNvPr>
          <p:cNvSpPr>
            <a:spLocks noGrp="1"/>
          </p:cNvSpPr>
          <p:nvPr>
            <p:ph type="pic" sz="quarter" idx="13"/>
          </p:nvPr>
        </p:nvSpPr>
        <p:spPr/>
      </p:sp>
    </p:spTree>
    <p:extLst>
      <p:ext uri="{BB962C8B-B14F-4D97-AF65-F5344CB8AC3E}">
        <p14:creationId xmlns:p14="http://schemas.microsoft.com/office/powerpoint/2010/main" val="329912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06CB1B-68BA-4B52-B9A9-B6422C9F2383}"/>
              </a:ext>
            </a:extLst>
          </p:cNvPr>
          <p:cNvSpPr>
            <a:spLocks noGrp="1"/>
          </p:cNvSpPr>
          <p:nvPr>
            <p:ph type="title"/>
          </p:nvPr>
        </p:nvSpPr>
        <p:spPr/>
        <p:txBody>
          <a:bodyPr/>
          <a:lstStyle/>
          <a:p>
            <a:r>
              <a:rPr lang="nb-NO" dirty="0"/>
              <a:t>Basert på det foregående, hva nå?</a:t>
            </a:r>
            <a:br>
              <a:rPr lang="nb-NO" dirty="0"/>
            </a:br>
            <a:endParaRPr lang="nb-NO" dirty="0"/>
          </a:p>
        </p:txBody>
      </p:sp>
      <p:sp>
        <p:nvSpPr>
          <p:cNvPr id="3" name="Plassholder for innhold 2">
            <a:extLst>
              <a:ext uri="{FF2B5EF4-FFF2-40B4-BE49-F238E27FC236}">
                <a16:creationId xmlns:a16="http://schemas.microsoft.com/office/drawing/2014/main" id="{46F34C60-B878-4A55-885A-565E69C5FA49}"/>
              </a:ext>
            </a:extLst>
          </p:cNvPr>
          <p:cNvSpPr>
            <a:spLocks noGrp="1"/>
          </p:cNvSpPr>
          <p:nvPr>
            <p:ph idx="1"/>
          </p:nvPr>
        </p:nvSpPr>
        <p:spPr>
          <a:xfrm>
            <a:off x="686825" y="1366886"/>
            <a:ext cx="10818349" cy="4904339"/>
          </a:xfrm>
        </p:spPr>
        <p:txBody>
          <a:bodyPr vert="horz" lIns="91440" tIns="45720" rIns="91440" bIns="45720" rtlCol="0" anchor="t">
            <a:normAutofit fontScale="77500" lnSpcReduction="20000"/>
          </a:bodyPr>
          <a:lstStyle/>
          <a:p>
            <a:r>
              <a:rPr lang="nb-NO" dirty="0"/>
              <a:t>I årene frem til 2050 vil behovet for pleie- og omsorgstjenester doble seg i forhold til i dag.</a:t>
            </a:r>
          </a:p>
          <a:p>
            <a:pPr lvl="1"/>
            <a:r>
              <a:rPr lang="nb-NO" b="1" dirty="0"/>
              <a:t>Kommunen bør fortsette å utvikle og evaluere strategier og tiltak som sikrer aldersvennlige boliger og bomiljøer</a:t>
            </a:r>
            <a:endParaRPr lang="nb-NO" b="1" dirty="0">
              <a:ea typeface="Calibri"/>
              <a:cs typeface="Calibri"/>
            </a:endParaRPr>
          </a:p>
          <a:p>
            <a:pPr lvl="1"/>
            <a:r>
              <a:rPr lang="nb-NO" b="1" dirty="0"/>
              <a:t>Dette gjelder både på det ordinære boligmarkedet, kommunalt disponerte utleieboliger og sykehjem</a:t>
            </a:r>
            <a:br>
              <a:rPr lang="nb-NO" dirty="0"/>
            </a:br>
            <a:endParaRPr lang="nb-NO" dirty="0"/>
          </a:p>
          <a:p>
            <a:r>
              <a:rPr lang="nb-NO" dirty="0"/>
              <a:t>Boligene kommunen disponerer har ulik funksjonell og teknisk standard, med en fordeling på mange steder i kommunen. </a:t>
            </a:r>
          </a:p>
          <a:p>
            <a:pPr lvl="1"/>
            <a:r>
              <a:rPr lang="nb-NO" b="1" dirty="0"/>
              <a:t>Det bør vurderes hvilke boliger som bør beholdes eller avhendes.</a:t>
            </a:r>
          </a:p>
          <a:p>
            <a:pPr lvl="1"/>
            <a:r>
              <a:rPr lang="nb-NO" b="1" dirty="0"/>
              <a:t>Fremtidige boliger bør være lokalisert på steder med behov for kommunale boliger</a:t>
            </a:r>
          </a:p>
          <a:p>
            <a:pPr lvl="1"/>
            <a:r>
              <a:rPr lang="nb-NO" b="1" dirty="0"/>
              <a:t>Det bør innføres samlet forvaltning, boligkontor, for boliger kommunen disponeres</a:t>
            </a:r>
            <a:br>
              <a:rPr lang="nb-NO" dirty="0"/>
            </a:br>
            <a:endParaRPr lang="nb-NO" dirty="0"/>
          </a:p>
          <a:p>
            <a:r>
              <a:rPr lang="nb-NO" dirty="0"/>
              <a:t>Driften av sykehjem er i praksis fordelt på fire forskjellige steder; </a:t>
            </a:r>
            <a:r>
              <a:rPr lang="nb-NO" dirty="0" err="1"/>
              <a:t>Wesselborgen</a:t>
            </a:r>
            <a:r>
              <a:rPr lang="nb-NO" dirty="0"/>
              <a:t>, Prestøyhjemmet, </a:t>
            </a:r>
            <a:r>
              <a:rPr lang="nb-NO" dirty="0" err="1"/>
              <a:t>Tangenlia</a:t>
            </a:r>
            <a:r>
              <a:rPr lang="nb-NO" dirty="0"/>
              <a:t> og Bugøynes</a:t>
            </a:r>
          </a:p>
          <a:p>
            <a:pPr lvl="1"/>
            <a:r>
              <a:rPr lang="nb-NO" b="1" dirty="0"/>
              <a:t>Kommunen bør vurdere å samle driften, noe som kan gi positive gevinster for tjenestekvalitet, fagmiljø og miljø.</a:t>
            </a:r>
          </a:p>
          <a:p>
            <a:pPr lvl="1"/>
            <a:r>
              <a:rPr lang="nb-NO" b="1" dirty="0"/>
              <a:t>Plassering bør være sentrumsnær og helst lokalisert i Kirkenes. Det bør være mulighet til å utvide kapasiteten etter hvert som behovet øker de nærmeste årene</a:t>
            </a:r>
            <a:endParaRPr lang="nb-NO" b="1" dirty="0">
              <a:cs typeface="Calibri"/>
            </a:endParaRPr>
          </a:p>
          <a:p>
            <a:pPr lvl="1"/>
            <a:r>
              <a:rPr lang="nb-NO" b="1" dirty="0"/>
              <a:t>Bygging av institusjonsplasser må ses i sammenheng med omsorgsboliger, og i samråd med fagfolk</a:t>
            </a:r>
            <a:endParaRPr lang="nb-NO" b="1" dirty="0">
              <a:cs typeface="Calibri" panose="020F0502020204030204"/>
            </a:endParaRPr>
          </a:p>
        </p:txBody>
      </p:sp>
      <p:sp>
        <p:nvSpPr>
          <p:cNvPr id="5" name="Plassholder for lysbildenummer 4">
            <a:extLst>
              <a:ext uri="{FF2B5EF4-FFF2-40B4-BE49-F238E27FC236}">
                <a16:creationId xmlns:a16="http://schemas.microsoft.com/office/drawing/2014/main" id="{11CDFFFF-B47E-498A-9E9E-14BFC2D8427A}"/>
              </a:ext>
            </a:extLst>
          </p:cNvPr>
          <p:cNvSpPr>
            <a:spLocks noGrp="1"/>
          </p:cNvSpPr>
          <p:nvPr>
            <p:ph type="sldNum" sz="quarter" idx="12"/>
          </p:nvPr>
        </p:nvSpPr>
        <p:spPr/>
        <p:txBody>
          <a:bodyPr/>
          <a:lstStyle/>
          <a:p>
            <a:fld id="{0C0CF154-A7BA-4273-A0F2-522933EAE825}" type="slidenum">
              <a:rPr lang="nb-NO" smtClean="0"/>
              <a:t>34</a:t>
            </a:fld>
            <a:endParaRPr lang="nb-NO"/>
          </a:p>
        </p:txBody>
      </p:sp>
      <p:pic>
        <p:nvPicPr>
          <p:cNvPr id="6" name="Bilde 5">
            <a:extLst>
              <a:ext uri="{FF2B5EF4-FFF2-40B4-BE49-F238E27FC236}">
                <a16:creationId xmlns:a16="http://schemas.microsoft.com/office/drawing/2014/main" id="{58B0BBBE-F80E-4C90-BBF5-EC4739DB0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182" y="0"/>
            <a:ext cx="1210817" cy="1440873"/>
          </a:xfrm>
          <a:prstGeom prst="rect">
            <a:avLst/>
          </a:prstGeom>
        </p:spPr>
      </p:pic>
    </p:spTree>
    <p:extLst>
      <p:ext uri="{BB962C8B-B14F-4D97-AF65-F5344CB8AC3E}">
        <p14:creationId xmlns:p14="http://schemas.microsoft.com/office/powerpoint/2010/main" val="273384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39025B-B743-46F9-B88B-051226C660E0}"/>
              </a:ext>
            </a:extLst>
          </p:cNvPr>
          <p:cNvSpPr>
            <a:spLocks noGrp="1"/>
          </p:cNvSpPr>
          <p:nvPr>
            <p:ph type="title"/>
          </p:nvPr>
        </p:nvSpPr>
        <p:spPr>
          <a:xfrm>
            <a:off x="739345" y="248652"/>
            <a:ext cx="8867274" cy="744204"/>
          </a:xfrm>
        </p:spPr>
        <p:txBody>
          <a:bodyPr/>
          <a:lstStyle/>
          <a:p>
            <a:pPr algn="ctr"/>
            <a:r>
              <a:rPr lang="nb-NO"/>
              <a:t>Færre yrkesaktive pr eldre</a:t>
            </a:r>
          </a:p>
        </p:txBody>
      </p:sp>
      <p:pic>
        <p:nvPicPr>
          <p:cNvPr id="6" name="Plassholder for innhold 5">
            <a:extLst>
              <a:ext uri="{FF2B5EF4-FFF2-40B4-BE49-F238E27FC236}">
                <a16:creationId xmlns:a16="http://schemas.microsoft.com/office/drawing/2014/main" id="{BD549EBF-F6EA-450D-B14B-53B8518BE7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0768" y="1052346"/>
            <a:ext cx="7868309" cy="5132546"/>
          </a:xfrm>
        </p:spPr>
      </p:pic>
      <p:sp>
        <p:nvSpPr>
          <p:cNvPr id="4" name="Plassholder for bilde 3">
            <a:extLst>
              <a:ext uri="{FF2B5EF4-FFF2-40B4-BE49-F238E27FC236}">
                <a16:creationId xmlns:a16="http://schemas.microsoft.com/office/drawing/2014/main" id="{254A1CAF-04D0-42A7-ADC5-71D75EEBA461}"/>
              </a:ext>
            </a:extLst>
          </p:cNvPr>
          <p:cNvSpPr>
            <a:spLocks noGrp="1"/>
          </p:cNvSpPr>
          <p:nvPr>
            <p:ph type="pic" sz="quarter" idx="14"/>
          </p:nvPr>
        </p:nvSpPr>
        <p:spPr/>
      </p:sp>
      <p:pic>
        <p:nvPicPr>
          <p:cNvPr id="8" name="Bilde 7">
            <a:extLst>
              <a:ext uri="{FF2B5EF4-FFF2-40B4-BE49-F238E27FC236}">
                <a16:creationId xmlns:a16="http://schemas.microsoft.com/office/drawing/2014/main" id="{F7772760-F592-4C3C-8AE5-C15A94F90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363769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A7B0C7-E655-431D-9F54-35DE753C62FA}"/>
              </a:ext>
            </a:extLst>
          </p:cNvPr>
          <p:cNvSpPr>
            <a:spLocks noGrp="1"/>
          </p:cNvSpPr>
          <p:nvPr>
            <p:ph type="title"/>
          </p:nvPr>
        </p:nvSpPr>
        <p:spPr>
          <a:xfrm>
            <a:off x="1390649" y="161924"/>
            <a:ext cx="8963025" cy="976313"/>
          </a:xfrm>
        </p:spPr>
        <p:txBody>
          <a:bodyPr/>
          <a:lstStyle/>
          <a:p>
            <a:r>
              <a:rPr lang="nb-NO"/>
              <a:t>Mange flere innbyggere med demens</a:t>
            </a:r>
          </a:p>
        </p:txBody>
      </p:sp>
      <p:pic>
        <p:nvPicPr>
          <p:cNvPr id="6" name="Plassholder for innhold 5">
            <a:extLst>
              <a:ext uri="{FF2B5EF4-FFF2-40B4-BE49-F238E27FC236}">
                <a16:creationId xmlns:a16="http://schemas.microsoft.com/office/drawing/2014/main" id="{F1916498-064C-492D-97D3-2B0C123BE1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8326" y="1082396"/>
            <a:ext cx="7943848" cy="5188524"/>
          </a:xfrm>
          <a:solidFill>
            <a:schemeClr val="tx1"/>
          </a:solidFill>
        </p:spPr>
      </p:pic>
      <p:sp>
        <p:nvSpPr>
          <p:cNvPr id="4" name="Plassholder for bilde 3">
            <a:extLst>
              <a:ext uri="{FF2B5EF4-FFF2-40B4-BE49-F238E27FC236}">
                <a16:creationId xmlns:a16="http://schemas.microsoft.com/office/drawing/2014/main" id="{44BD416F-5213-4C13-9773-CD651497A015}"/>
              </a:ext>
            </a:extLst>
          </p:cNvPr>
          <p:cNvSpPr>
            <a:spLocks noGrp="1"/>
          </p:cNvSpPr>
          <p:nvPr>
            <p:ph type="pic" sz="quarter" idx="14"/>
          </p:nvPr>
        </p:nvSpPr>
        <p:spPr/>
      </p:sp>
      <p:pic>
        <p:nvPicPr>
          <p:cNvPr id="8" name="Bilde 7">
            <a:extLst>
              <a:ext uri="{FF2B5EF4-FFF2-40B4-BE49-F238E27FC236}">
                <a16:creationId xmlns:a16="http://schemas.microsoft.com/office/drawing/2014/main" id="{EE013E46-44D1-4DA7-A372-8720E5729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324700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3B048D-FDCB-4A5C-9186-B6E4FDC7FD48}"/>
              </a:ext>
            </a:extLst>
          </p:cNvPr>
          <p:cNvSpPr>
            <a:spLocks noGrp="1"/>
          </p:cNvSpPr>
          <p:nvPr>
            <p:ph type="title"/>
          </p:nvPr>
        </p:nvSpPr>
        <p:spPr>
          <a:xfrm>
            <a:off x="3028950" y="417778"/>
            <a:ext cx="10515600" cy="1325563"/>
          </a:xfrm>
        </p:spPr>
        <p:txBody>
          <a:bodyPr/>
          <a:lstStyle/>
          <a:p>
            <a:r>
              <a:rPr lang="nb-NO"/>
              <a:t>Mangel på helsepersonell</a:t>
            </a:r>
          </a:p>
        </p:txBody>
      </p:sp>
      <p:pic>
        <p:nvPicPr>
          <p:cNvPr id="10" name="Plassholder for innhold 9">
            <a:extLst>
              <a:ext uri="{FF2B5EF4-FFF2-40B4-BE49-F238E27FC236}">
                <a16:creationId xmlns:a16="http://schemas.microsoft.com/office/drawing/2014/main" id="{48368ED3-3011-4F17-A866-16136CBA202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5406" y="1743341"/>
            <a:ext cx="5884394" cy="4034099"/>
          </a:xfrm>
        </p:spPr>
      </p:pic>
      <p:pic>
        <p:nvPicPr>
          <p:cNvPr id="18" name="Plassholder for innhold 17">
            <a:extLst>
              <a:ext uri="{FF2B5EF4-FFF2-40B4-BE49-F238E27FC236}">
                <a16:creationId xmlns:a16="http://schemas.microsoft.com/office/drawing/2014/main" id="{BBA1BC44-8CE3-45A1-B252-4AE0FEC27DC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80778" y="1760199"/>
            <a:ext cx="5884394" cy="4034099"/>
          </a:xfrm>
        </p:spPr>
      </p:pic>
      <p:sp>
        <p:nvSpPr>
          <p:cNvPr id="16" name="Plassholder for bilde 15">
            <a:extLst>
              <a:ext uri="{FF2B5EF4-FFF2-40B4-BE49-F238E27FC236}">
                <a16:creationId xmlns:a16="http://schemas.microsoft.com/office/drawing/2014/main" id="{BB2760D4-42F5-4B6B-9E4D-0B9A7603C245}"/>
              </a:ext>
            </a:extLst>
          </p:cNvPr>
          <p:cNvSpPr>
            <a:spLocks noGrp="1"/>
          </p:cNvSpPr>
          <p:nvPr>
            <p:ph type="pic" sz="quarter" idx="13"/>
          </p:nvPr>
        </p:nvSpPr>
        <p:spPr/>
      </p:sp>
      <p:pic>
        <p:nvPicPr>
          <p:cNvPr id="7" name="Bilde 6">
            <a:extLst>
              <a:ext uri="{FF2B5EF4-FFF2-40B4-BE49-F238E27FC236}">
                <a16:creationId xmlns:a16="http://schemas.microsoft.com/office/drawing/2014/main" id="{5796AD00-31CE-4718-A9DC-92CDB4161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142438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688594-5F7F-46FF-82A7-3027CA6C2B54}"/>
              </a:ext>
            </a:extLst>
          </p:cNvPr>
          <p:cNvSpPr>
            <a:spLocks noGrp="1"/>
          </p:cNvSpPr>
          <p:nvPr>
            <p:ph type="title"/>
          </p:nvPr>
        </p:nvSpPr>
        <p:spPr/>
        <p:txBody>
          <a:bodyPr/>
          <a:lstStyle/>
          <a:p>
            <a:r>
              <a:rPr lang="nb-NO"/>
              <a:t>Beregnet behov for tjenester mot 2050</a:t>
            </a:r>
          </a:p>
        </p:txBody>
      </p:sp>
      <p:sp>
        <p:nvSpPr>
          <p:cNvPr id="3" name="Plassholder for innhold 2">
            <a:extLst>
              <a:ext uri="{FF2B5EF4-FFF2-40B4-BE49-F238E27FC236}">
                <a16:creationId xmlns:a16="http://schemas.microsoft.com/office/drawing/2014/main" id="{DD515E3E-2973-40BF-953D-64D01841F8E5}"/>
              </a:ext>
            </a:extLst>
          </p:cNvPr>
          <p:cNvSpPr>
            <a:spLocks noGrp="1"/>
          </p:cNvSpPr>
          <p:nvPr>
            <p:ph idx="1"/>
          </p:nvPr>
        </p:nvSpPr>
        <p:spPr>
          <a:xfrm>
            <a:off x="8044872" y="1579418"/>
            <a:ext cx="3308927" cy="4597545"/>
          </a:xfrm>
        </p:spPr>
        <p:txBody>
          <a:bodyPr>
            <a:normAutofit lnSpcReduction="10000"/>
          </a:bodyPr>
          <a:lstStyle/>
          <a:p>
            <a:r>
              <a:rPr lang="nb-NO" sz="1800"/>
              <a:t>Sterk vekst i anslått vekst i behov for pleie og omsorg i 2050, som følge etterkrigskull som blir eldre </a:t>
            </a:r>
            <a:r>
              <a:rPr lang="nb-NO" sz="1800" u="sng"/>
              <a:t>og</a:t>
            </a:r>
            <a:r>
              <a:rPr lang="nb-NO" sz="1800"/>
              <a:t> lengre levealder/bedre helse</a:t>
            </a:r>
          </a:p>
          <a:p>
            <a:r>
              <a:rPr lang="nb-NO" sz="1800"/>
              <a:t>Fortsatt vekst i behov for pleie og omsorg mellom 2040 og 2050</a:t>
            </a:r>
          </a:p>
          <a:p>
            <a:r>
              <a:rPr lang="nb-NO" sz="1800"/>
              <a:t>Usikkerhet 1: Bedre helse peker minsker tjenestebehovet</a:t>
            </a:r>
          </a:p>
          <a:p>
            <a:r>
              <a:rPr lang="nb-NO" sz="1800"/>
              <a:t>Usikkerhet 2: Redusert familieomsorg peker øker tjenestebehovet</a:t>
            </a:r>
          </a:p>
          <a:p>
            <a:r>
              <a:rPr lang="nb-NO" sz="1800"/>
              <a:t>Metode for beregningene: Kriteriene i det statlige inntektssystemet kombinert med fremskrivningen til SSB (alternativ MMMM)</a:t>
            </a:r>
          </a:p>
        </p:txBody>
      </p:sp>
      <p:sp>
        <p:nvSpPr>
          <p:cNvPr id="4" name="Plassholder for lysbildenummer 3">
            <a:extLst>
              <a:ext uri="{FF2B5EF4-FFF2-40B4-BE49-F238E27FC236}">
                <a16:creationId xmlns:a16="http://schemas.microsoft.com/office/drawing/2014/main" id="{7F23C6D0-4F54-4DBF-86A5-156C805EAFC7}"/>
              </a:ext>
            </a:extLst>
          </p:cNvPr>
          <p:cNvSpPr>
            <a:spLocks noGrp="1"/>
          </p:cNvSpPr>
          <p:nvPr>
            <p:ph type="sldNum" sz="quarter" idx="12"/>
          </p:nvPr>
        </p:nvSpPr>
        <p:spPr/>
        <p:txBody>
          <a:bodyPr/>
          <a:lstStyle/>
          <a:p>
            <a:fld id="{0C0CF154-A7BA-4273-A0F2-522933EAE825}" type="slidenum">
              <a:rPr lang="nb-NO" smtClean="0"/>
              <a:t>7</a:t>
            </a:fld>
            <a:endParaRPr lang="nb-NO"/>
          </a:p>
        </p:txBody>
      </p:sp>
      <p:sp>
        <p:nvSpPr>
          <p:cNvPr id="8" name="Plassholder for bilde 7">
            <a:extLst>
              <a:ext uri="{FF2B5EF4-FFF2-40B4-BE49-F238E27FC236}">
                <a16:creationId xmlns:a16="http://schemas.microsoft.com/office/drawing/2014/main" id="{41267DDF-F78E-4518-8414-726228D96D1D}"/>
              </a:ext>
            </a:extLst>
          </p:cNvPr>
          <p:cNvSpPr>
            <a:spLocks noGrp="1"/>
          </p:cNvSpPr>
          <p:nvPr>
            <p:ph type="pic" sz="quarter" idx="14"/>
          </p:nvPr>
        </p:nvSpPr>
        <p:spPr/>
      </p:sp>
      <p:pic>
        <p:nvPicPr>
          <p:cNvPr id="7" name="Bilde 6">
            <a:extLst>
              <a:ext uri="{FF2B5EF4-FFF2-40B4-BE49-F238E27FC236}">
                <a16:creationId xmlns:a16="http://schemas.microsoft.com/office/drawing/2014/main" id="{6177C02C-99F6-42D9-97D3-C211B628B7F1}"/>
              </a:ext>
            </a:extLst>
          </p:cNvPr>
          <p:cNvPicPr>
            <a:picLocks noChangeAspect="1"/>
          </p:cNvPicPr>
          <p:nvPr/>
        </p:nvPicPr>
        <p:blipFill>
          <a:blip r:embed="rId3"/>
          <a:stretch>
            <a:fillRect/>
          </a:stretch>
        </p:blipFill>
        <p:spPr>
          <a:xfrm>
            <a:off x="359672" y="1442893"/>
            <a:ext cx="7574913" cy="4913457"/>
          </a:xfrm>
          <a:prstGeom prst="rect">
            <a:avLst/>
          </a:prstGeom>
        </p:spPr>
      </p:pic>
      <p:pic>
        <p:nvPicPr>
          <p:cNvPr id="10" name="Bilde 9">
            <a:extLst>
              <a:ext uri="{FF2B5EF4-FFF2-40B4-BE49-F238E27FC236}">
                <a16:creationId xmlns:a16="http://schemas.microsoft.com/office/drawing/2014/main" id="{7619851D-6073-42FE-8C67-DE59089C5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spTree>
    <p:extLst>
      <p:ext uri="{BB962C8B-B14F-4D97-AF65-F5344CB8AC3E}">
        <p14:creationId xmlns:p14="http://schemas.microsoft.com/office/powerpoint/2010/main" val="256394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C5162386-2483-4468-8016-9D5B347EEC02}"/>
              </a:ext>
            </a:extLst>
          </p:cNvPr>
          <p:cNvSpPr>
            <a:spLocks noGrp="1"/>
          </p:cNvSpPr>
          <p:nvPr>
            <p:ph type="pic" sz="quarter" idx="13"/>
          </p:nvPr>
        </p:nvSpPr>
        <p:spPr/>
      </p:sp>
      <p:pic>
        <p:nvPicPr>
          <p:cNvPr id="5" name="Bilde 4">
            <a:extLst>
              <a:ext uri="{FF2B5EF4-FFF2-40B4-BE49-F238E27FC236}">
                <a16:creationId xmlns:a16="http://schemas.microsoft.com/office/drawing/2014/main" id="{ABEA234E-1972-4EEE-9B55-BF6135C92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pic>
        <p:nvPicPr>
          <p:cNvPr id="3" name="Bilde 2">
            <a:extLst>
              <a:ext uri="{FF2B5EF4-FFF2-40B4-BE49-F238E27FC236}">
                <a16:creationId xmlns:a16="http://schemas.microsoft.com/office/drawing/2014/main" id="{62B4C642-B338-4E8F-AA1E-3570483F8EC1}"/>
              </a:ext>
            </a:extLst>
          </p:cNvPr>
          <p:cNvPicPr>
            <a:picLocks noChangeAspect="1"/>
          </p:cNvPicPr>
          <p:nvPr/>
        </p:nvPicPr>
        <p:blipFill>
          <a:blip r:embed="rId4"/>
          <a:stretch>
            <a:fillRect/>
          </a:stretch>
        </p:blipFill>
        <p:spPr>
          <a:xfrm>
            <a:off x="1290630" y="0"/>
            <a:ext cx="9610737" cy="6195450"/>
          </a:xfrm>
          <a:prstGeom prst="rect">
            <a:avLst/>
          </a:prstGeom>
        </p:spPr>
      </p:pic>
    </p:spTree>
    <p:extLst>
      <p:ext uri="{BB962C8B-B14F-4D97-AF65-F5344CB8AC3E}">
        <p14:creationId xmlns:p14="http://schemas.microsoft.com/office/powerpoint/2010/main" val="81370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C5162386-2483-4468-8016-9D5B347EEC02}"/>
              </a:ext>
            </a:extLst>
          </p:cNvPr>
          <p:cNvSpPr>
            <a:spLocks noGrp="1"/>
          </p:cNvSpPr>
          <p:nvPr>
            <p:ph type="pic" sz="quarter" idx="13"/>
          </p:nvPr>
        </p:nvSpPr>
        <p:spPr/>
      </p:sp>
      <p:pic>
        <p:nvPicPr>
          <p:cNvPr id="5" name="Bilde 4">
            <a:extLst>
              <a:ext uri="{FF2B5EF4-FFF2-40B4-BE49-F238E27FC236}">
                <a16:creationId xmlns:a16="http://schemas.microsoft.com/office/drawing/2014/main" id="{ABEA234E-1972-4EEE-9B55-BF6135C92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6448476"/>
            <a:ext cx="9523809" cy="409524"/>
          </a:xfrm>
          <a:prstGeom prst="rect">
            <a:avLst/>
          </a:prstGeom>
        </p:spPr>
      </p:pic>
      <p:pic>
        <p:nvPicPr>
          <p:cNvPr id="6" name="Bilde 5">
            <a:extLst>
              <a:ext uri="{FF2B5EF4-FFF2-40B4-BE49-F238E27FC236}">
                <a16:creationId xmlns:a16="http://schemas.microsoft.com/office/drawing/2014/main" id="{78054D7D-679B-4061-BCBE-3A0BF17FFF32}"/>
              </a:ext>
            </a:extLst>
          </p:cNvPr>
          <p:cNvPicPr>
            <a:picLocks noChangeAspect="1"/>
          </p:cNvPicPr>
          <p:nvPr/>
        </p:nvPicPr>
        <p:blipFill>
          <a:blip r:embed="rId4"/>
          <a:stretch>
            <a:fillRect/>
          </a:stretch>
        </p:blipFill>
        <p:spPr>
          <a:xfrm>
            <a:off x="1023515" y="0"/>
            <a:ext cx="10144970" cy="6858000"/>
          </a:xfrm>
          <a:prstGeom prst="rect">
            <a:avLst/>
          </a:prstGeom>
        </p:spPr>
      </p:pic>
      <p:pic>
        <p:nvPicPr>
          <p:cNvPr id="11" name="Bilde 10">
            <a:extLst>
              <a:ext uri="{FF2B5EF4-FFF2-40B4-BE49-F238E27FC236}">
                <a16:creationId xmlns:a16="http://schemas.microsoft.com/office/drawing/2014/main" id="{D4CF8962-BC1F-48E2-A688-91DC53E0B0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3342" y="1731523"/>
            <a:ext cx="4053496" cy="4053496"/>
          </a:xfrm>
          <a:prstGeom prst="rect">
            <a:avLst/>
          </a:prstGeom>
        </p:spPr>
      </p:pic>
    </p:spTree>
    <p:extLst>
      <p:ext uri="{BB962C8B-B14F-4D97-AF65-F5344CB8AC3E}">
        <p14:creationId xmlns:p14="http://schemas.microsoft.com/office/powerpoint/2010/main" val="21761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F60A9B19A4335479D9D52C7BC7E4F5D" ma:contentTypeVersion="9" ma:contentTypeDescription="Opprett et nytt dokument." ma:contentTypeScope="" ma:versionID="ce0a7f957a8b06dde185dd04d933f691">
  <xsd:schema xmlns:xsd="http://www.w3.org/2001/XMLSchema" xmlns:xs="http://www.w3.org/2001/XMLSchema" xmlns:p="http://schemas.microsoft.com/office/2006/metadata/properties" xmlns:ns3="05d1c0b9-a807-4337-8a59-136d00060a2f" xmlns:ns4="89b0298e-b930-4127-a025-7c1669753072" targetNamespace="http://schemas.microsoft.com/office/2006/metadata/properties" ma:root="true" ma:fieldsID="3f23d135db2bf58f1b7d1d5137d81b8e" ns3:_="" ns4:_="">
    <xsd:import namespace="05d1c0b9-a807-4337-8a59-136d00060a2f"/>
    <xsd:import namespace="89b0298e-b930-4127-a025-7c166975307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1c0b9-a807-4337-8a59-136d00060a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b0298e-b930-4127-a025-7c166975307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DF7CA2-2C97-4C04-95ED-FE1ECFFAABA1}">
  <ds:schemaRefs>
    <ds:schemaRef ds:uri="http://schemas.microsoft.com/sharepoint/v3/contenttype/forms"/>
  </ds:schemaRefs>
</ds:datastoreItem>
</file>

<file path=customXml/itemProps2.xml><?xml version="1.0" encoding="utf-8"?>
<ds:datastoreItem xmlns:ds="http://schemas.openxmlformats.org/officeDocument/2006/customXml" ds:itemID="{F2E9386F-2674-47A3-998B-998A20A36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1c0b9-a807-4337-8a59-136d00060a2f"/>
    <ds:schemaRef ds:uri="89b0298e-b930-4127-a025-7c1669753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60A2FC-0577-46F1-9151-01982A59960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89b0298e-b930-4127-a025-7c1669753072"/>
    <ds:schemaRef ds:uri="http://purl.org/dc/dcmitype/"/>
    <ds:schemaRef ds:uri="http://schemas.microsoft.com/office/infopath/2007/PartnerControls"/>
    <ds:schemaRef ds:uri="http://purl.org/dc/elements/1.1/"/>
    <ds:schemaRef ds:uri="05d1c0b9-a807-4337-8a59-136d00060a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34</Slides>
  <Notes>23</Notes>
  <HiddenSlides>0</HiddenSlides>
  <ScaleCrop>false</ScaleCrop>
  <HeadingPairs>
    <vt:vector size="4" baseType="variant">
      <vt:variant>
        <vt:lpstr>Tema</vt:lpstr>
      </vt:variant>
      <vt:variant>
        <vt:i4>1</vt:i4>
      </vt:variant>
      <vt:variant>
        <vt:lpstr>Lysbildetitler</vt:lpstr>
      </vt:variant>
      <vt:variant>
        <vt:i4>34</vt:i4>
      </vt:variant>
    </vt:vector>
  </HeadingPairs>
  <TitlesOfParts>
    <vt:vector size="35" baseType="lpstr">
      <vt:lpstr>Office Theme</vt:lpstr>
      <vt:lpstr>Aldersvennlige boliger i Sør-Varanger</vt:lpstr>
      <vt:lpstr>Innhold</vt:lpstr>
      <vt:lpstr>Viktige utviklingstrekk</vt:lpstr>
      <vt:lpstr>Færre yrkesaktive pr eldre</vt:lpstr>
      <vt:lpstr>Mange flere innbyggere med demens</vt:lpstr>
      <vt:lpstr>Mangel på helsepersonell</vt:lpstr>
      <vt:lpstr>Beregnet behov for tjenester mot 2050</vt:lpstr>
      <vt:lpstr>PowerPoint-presentasjon</vt:lpstr>
      <vt:lpstr>PowerPoint-presentasjon</vt:lpstr>
      <vt:lpstr>Kort om dagens status innen omsorgsboliger og institusjonsplasser</vt:lpstr>
      <vt:lpstr>Status på omsorgs- boliger og sykehjem i dag</vt:lpstr>
      <vt:lpstr>Eierskap for boliger</vt:lpstr>
      <vt:lpstr>Hvilken informasjon har vi om boligbehov de neste årene</vt:lpstr>
      <vt:lpstr>55+ undersøkelsen</vt:lpstr>
      <vt:lpstr>Respondenter</vt:lpstr>
      <vt:lpstr>Hovedfunn</vt:lpstr>
      <vt:lpstr>Flere ønsker å bo sentrumsnært</vt:lpstr>
      <vt:lpstr>Vi ønsker litt andre boformer</vt:lpstr>
      <vt:lpstr>Vi trenger nødvendigvis ikke eie</vt:lpstr>
      <vt:lpstr>Det viktigste hvis vi skal bytte bolig (topp 4)</vt:lpstr>
      <vt:lpstr>Mange boliger er mindre godt tilrettelagt</vt:lpstr>
      <vt:lpstr>Hovedfunn fra undersøkelsen</vt:lpstr>
      <vt:lpstr>svk.no/55pluss</vt:lpstr>
      <vt:lpstr>Kafemøter våren 22</vt:lpstr>
      <vt:lpstr>Forhold som gjør det vanskeligere å bo i distriktet</vt:lpstr>
      <vt:lpstr>Les mer utfyllende om kartleggingen</vt:lpstr>
      <vt:lpstr>Bolig og institusjonskartlegging og framskrivning i Sør-Varanger kommune </vt:lpstr>
      <vt:lpstr>Bolig og tjenestedekning blant de over 80 år i Sør-Varanger etter 2010</vt:lpstr>
      <vt:lpstr>Framtidig behov ved dagens dekning</vt:lpstr>
      <vt:lpstr>Framtidig behov ved dagens dekning</vt:lpstr>
      <vt:lpstr>Om tildeling av boliger</vt:lpstr>
      <vt:lpstr>Bygge flere aldersvennlige boliger i sentrum?</vt:lpstr>
      <vt:lpstr>Oppsummering og anbefalinger</vt:lpstr>
      <vt:lpstr>Basert på det foregående, hva nå?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Bård Ramberg</dc:creator>
  <cp:revision>14</cp:revision>
  <dcterms:created xsi:type="dcterms:W3CDTF">2022-08-18T07:23:58Z</dcterms:created>
  <dcterms:modified xsi:type="dcterms:W3CDTF">2022-09-08T08:27:58Z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0x0101002F60A9B19A4335479D9D52C7BC7E4F5D</vt:lpwstr>
  </property>
</Properties>
</file>