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1"/>
  </p:notesMasterIdLst>
  <p:sldIdLst>
    <p:sldId id="256" r:id="rId2"/>
    <p:sldId id="284" r:id="rId3"/>
    <p:sldId id="278" r:id="rId4"/>
    <p:sldId id="257" r:id="rId5"/>
    <p:sldId id="277" r:id="rId6"/>
    <p:sldId id="279" r:id="rId7"/>
    <p:sldId id="280" r:id="rId8"/>
    <p:sldId id="281" r:id="rId9"/>
    <p:sldId id="28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5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8C4F3-82A5-4D94-8318-DD84C8E345E0}" type="datetimeFigureOut">
              <a:rPr lang="nb-NO" smtClean="0"/>
              <a:t>01.09.2022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9E77E-8D1A-4896-8A20-EDC59D3293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4192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Organisering av prosjektet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D6FF1-D059-432A-BDFE-6F72F8D46BD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662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1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27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44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1647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91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55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73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52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74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6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8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20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8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7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2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33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5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1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vk.no/boligpolitisk-plan-2020-2030-vedtatt.6344488-17830.html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hyperlink" Target="https://www.gliscrittoridellaportaaccanto.com/2017/05/le-mamme-donne-eroiche-di-angelo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o/sp%C3%B8rsm%C3%A5l-sp%C3%B8rsm%C3%A5lstegn-hjelp-svar-2309040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927843-15FF-4A15-A6E1-FD4DE956D8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Aldersvennlige boliger. </a:t>
            </a:r>
            <a:r>
              <a:rPr lang="nb-NO" b="1" dirty="0"/>
              <a:t>Forankring i kommunens planverk.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9B739A-E301-467F-B5E3-A98F4AF772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Fagdag for politikere i Sør-Varanger kommune 08.09.2022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D8853EE-AB05-4159-AF22-755E85161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29" y="83600"/>
            <a:ext cx="955917" cy="11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13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B3986C-E457-48B2-9828-50999009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56208"/>
            <a:ext cx="9905998" cy="1478570"/>
          </a:xfrm>
        </p:spPr>
        <p:txBody>
          <a:bodyPr/>
          <a:lstStyle/>
          <a:p>
            <a:r>
              <a:rPr lang="nb-NO" dirty="0"/>
              <a:t>Hva er aldersvennlige boliger?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CD9742-95A4-45D2-A19D-BCAA3FD28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894" y="1334795"/>
            <a:ext cx="9905999" cy="536505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b-NO" b="1" dirty="0">
                <a:solidFill>
                  <a:schemeClr val="bg2">
                    <a:lumMod val="50000"/>
                  </a:schemeClr>
                </a:solidFill>
                <a:effectLst/>
              </a:rPr>
              <a:t>Aldersvennlige boliger – boliger som er tilrettelagt for alderdom</a:t>
            </a:r>
          </a:p>
          <a:p>
            <a:endParaRPr lang="nb-NO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b-NO" dirty="0">
                <a:solidFill>
                  <a:schemeClr val="bg2">
                    <a:lumMod val="75000"/>
                  </a:schemeClr>
                </a:solidFill>
                <a:effectLst/>
              </a:rPr>
              <a:t>Undersøkelsen gjort av Prognosesenteret i 2020 om «Eldrebølgen» viser at det er tydelig at mennesker over 60 år ønsker å bruke mer tid på det man er interessert i, som venner og familie, tur og friluftsliv, trening og hobbyaktiviteter. Samtidig viser dybdeintervjuer utført i samme undersøkelse at det er viktig å kunne få bidra til samfunnet, og være en del av det </a:t>
            </a:r>
          </a:p>
          <a:p>
            <a:endParaRPr lang="nb-NO" dirty="0">
              <a:solidFill>
                <a:schemeClr val="bg2">
                  <a:lumMod val="75000"/>
                </a:schemeClr>
              </a:solidFill>
              <a:effectLst/>
            </a:endParaRPr>
          </a:p>
          <a:p>
            <a:r>
              <a:rPr lang="nb-NO" dirty="0">
                <a:solidFill>
                  <a:schemeClr val="bg2">
                    <a:lumMod val="75000"/>
                  </a:schemeClr>
                </a:solidFill>
              </a:rPr>
              <a:t>Det er avgjørende at eldre også tar i bruk egne ressurser for å møte alderdommens utfordringer og muligheter. Aktive eldre betyr friskere eldre. </a:t>
            </a:r>
          </a:p>
          <a:p>
            <a:endParaRPr lang="nb-NO" dirty="0">
              <a:effectLst/>
            </a:endParaRPr>
          </a:p>
          <a:p>
            <a:endParaRPr lang="nb-NO" dirty="0">
              <a:effectLst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B6C329C-C8F5-4303-A212-FCB9E28C7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5" y="45445"/>
            <a:ext cx="952880" cy="114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45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4A9FA1B-35C3-4753-AB3F-81D6A7AFA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151" y="524204"/>
            <a:ext cx="7220062" cy="98161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9BEC9D3-2EC3-46D9-B906-D440294A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2775BF28-F882-483F-8554-355C671BB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737" y="524204"/>
            <a:ext cx="3991155" cy="5642319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7B288C6E-906E-4E84-87FC-A4505BF07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151" y="1505822"/>
            <a:ext cx="7220062" cy="96267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7451FE5-909C-4958-A609-01F5672F7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3151" y="2608846"/>
            <a:ext cx="7286015" cy="1640307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C0883EF2-005D-4114-978F-BAB6CD7F64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3151" y="4348209"/>
            <a:ext cx="7286382" cy="1327971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6856105-8848-4074-951F-8397AB2AFC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3151" y="5675729"/>
            <a:ext cx="7286015" cy="3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4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E8215E-A179-4E6D-BC8E-52C5EA5E9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1BEA6E28-DB33-454B-80A7-0E0592936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93" y="379019"/>
            <a:ext cx="4687019" cy="561383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56460F0-98D0-4E4D-BB90-61477F92A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904" y="772566"/>
            <a:ext cx="6124620" cy="213361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7CB5BBC4-B07E-41D8-BEA5-7ECBBFCA4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512" y="3429000"/>
            <a:ext cx="5800767" cy="112395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E5641351-AA7B-4B05-8B04-24ACC5A3F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710" y="5079521"/>
            <a:ext cx="5715042" cy="78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6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151664" y="207672"/>
            <a:ext cx="6352948" cy="859127"/>
          </a:xfrm>
        </p:spPr>
        <p:txBody>
          <a:bodyPr>
            <a:noAutofit/>
          </a:bodyPr>
          <a:lstStyle/>
          <a:p>
            <a:r>
              <a:rPr lang="nb-NO" sz="2400" u="sng" dirty="0"/>
              <a:t>Visjon</a:t>
            </a:r>
            <a:r>
              <a:rPr lang="nb-NO" sz="2400" b="1" dirty="0"/>
              <a:t>: Alle innbyggere i Sør-Varanger kommune skal ha mulighet til å bo i egnede boliger i gode bomiljø. 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14" y="109824"/>
            <a:ext cx="428571" cy="51428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38368EED-EF33-49FF-AE8A-2512B2879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18" y="11926"/>
            <a:ext cx="4967839" cy="6834147"/>
          </a:xfrm>
          <a:prstGeom prst="rect">
            <a:avLst/>
          </a:prstGeom>
        </p:spPr>
      </p:pic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DE118F1-2DC0-4568-8DA6-A9B3EB2CF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76FD8A0-B702-49BE-9AE9-A5A6B8E414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9644" y="1406973"/>
            <a:ext cx="5857918" cy="2009790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4A1701E0-6AB3-4B2E-A905-AB814F5B53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9644" y="5905497"/>
            <a:ext cx="5781717" cy="838206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FD576D6A-4AD2-41E1-B0E7-DD4CB91585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4411" y="3276582"/>
            <a:ext cx="5772192" cy="2514618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16BA9535-E5F6-4F7E-8F2A-1FED9EA11ED3}"/>
              </a:ext>
            </a:extLst>
          </p:cNvPr>
          <p:cNvSpPr txBox="1"/>
          <p:nvPr/>
        </p:nvSpPr>
        <p:spPr>
          <a:xfrm>
            <a:off x="103312" y="977660"/>
            <a:ext cx="2852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linkClick r:id="rId8"/>
              </a:rPr>
              <a:t>Boligpolitisk plan 2020-2030 vedtatt - Sør-Varanger kommune (svk.no)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6208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C06124-B08F-4ABE-8539-7BC33B74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A59EF35A-60AB-4EB7-9529-192580177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76" y="519457"/>
            <a:ext cx="4112427" cy="5819086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4C16B6F6-21D9-4DCC-92FD-5596AA748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456" y="114241"/>
            <a:ext cx="5482282" cy="143640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9D1C988-B486-4E42-A895-9889677F5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456" y="1553994"/>
            <a:ext cx="5482282" cy="79582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A7396DE-D08E-4449-B923-66CE973AC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762" y="2386701"/>
            <a:ext cx="4362482" cy="188596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6F22F21-A61B-463E-B7E8-B74C6CFA85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5762" y="5521452"/>
            <a:ext cx="4362482" cy="129905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0148B6FD-CA24-47D4-8D6B-748C58E421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7263" y="4272665"/>
            <a:ext cx="4350981" cy="1247784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B639FF81-8E41-476B-A016-F64E36C71C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367432" y="3487144"/>
            <a:ext cx="2449901" cy="140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74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EA9DC0-CEC0-4321-B9D8-4B62D2A86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93BF99AE-13C1-48E3-83DA-F213C8835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1314" y="186335"/>
            <a:ext cx="6812780" cy="373580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31C0BD4A-8E21-4943-991D-8359C637A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440" y="186336"/>
            <a:ext cx="2971822" cy="3829078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2EF5B94-A387-4E23-9D27-A9EAFE604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36" y="5055076"/>
            <a:ext cx="10915321" cy="92015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FBCAE20-87A5-49C6-BEE7-24A26F092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01" y="104232"/>
            <a:ext cx="910150" cy="109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5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C6E8286-87DF-4DC2-9E0C-AE8F86012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9" y="371452"/>
            <a:ext cx="4781585" cy="61150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4D58D27-161C-4F7E-89D7-7B06383F9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F596710B-114F-4F3A-B49C-E3E5D3DA4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32342" y="371452"/>
            <a:ext cx="6524819" cy="295245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8E8A6ACF-1978-4685-9840-30BDAB02E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528" y="4209731"/>
            <a:ext cx="6586005" cy="227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3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53D891-40A9-448B-A568-40E6A3079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har gode planer i Sør-Varanger kommune!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EA80BC-EEA3-489C-8522-C5051DCB0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6600" dirty="0"/>
              <a:t>Hvordan skal vi realisere og gjennomføre disse planene?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4BCEFA7-F254-4B92-AA91-DAA5E032A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70521" y="3940835"/>
            <a:ext cx="2675626" cy="267562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B8DA652-E667-41AA-8FAA-FC97B1A9E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63" y="104231"/>
            <a:ext cx="1015403" cy="121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89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ets">
  <a:themeElements>
    <a:clrScheme name="Blågrøn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Krets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ets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TM04033919[[fn=Krets]]</Template>
  <TotalTime>107</TotalTime>
  <Words>176</Words>
  <Application>Microsoft Office PowerPoint</Application>
  <PresentationFormat>Widescreen</PresentationFormat>
  <Paragraphs>14</Paragraphs>
  <Slides>9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Tw Cen MT</vt:lpstr>
      <vt:lpstr>Krets</vt:lpstr>
      <vt:lpstr>Aldersvennlige boliger. Forankring i kommunens planverk.</vt:lpstr>
      <vt:lpstr>Hva er aldersvennlige boliger?</vt:lpstr>
      <vt:lpstr>PowerPoint-presentasjon</vt:lpstr>
      <vt:lpstr>PowerPoint-presentasjon</vt:lpstr>
      <vt:lpstr>Visjon: Alle innbyggere i Sør-Varanger kommune skal ha mulighet til å bo i egnede boliger i gode bomiljø. </vt:lpstr>
      <vt:lpstr>PowerPoint-presentasjon</vt:lpstr>
      <vt:lpstr>PowerPoint-presentasjon</vt:lpstr>
      <vt:lpstr>PowerPoint-presentasjon</vt:lpstr>
      <vt:lpstr>Vi har gode planer i Sør-Varanger kommune!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Aldersvennlige boliger. Forankring i kommunens planverk.</dc:title>
  <dc:creator>Elvira Røst</dc:creator>
  <cp:lastModifiedBy>Elvira Røst</cp:lastModifiedBy>
  <cp:revision>27</cp:revision>
  <dcterms:created xsi:type="dcterms:W3CDTF">2022-09-01T09:40:41Z</dcterms:created>
  <dcterms:modified xsi:type="dcterms:W3CDTF">2022-09-01T12:41:41Z</dcterms:modified>
</cp:coreProperties>
</file>